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sldIdLst>
    <p:sldId id="256" r:id="rId2"/>
    <p:sldId id="257" r:id="rId3"/>
    <p:sldId id="259" r:id="rId4"/>
    <p:sldId id="261" r:id="rId5"/>
    <p:sldId id="263" r:id="rId6"/>
    <p:sldId id="265" r:id="rId7"/>
    <p:sldId id="267" r:id="rId8"/>
    <p:sldId id="269" r:id="rId9"/>
    <p:sldId id="270" r:id="rId10"/>
    <p:sldId id="271" r:id="rId11"/>
    <p:sldId id="272" r:id="rId12"/>
    <p:sldId id="273" r:id="rId13"/>
    <p:sldId id="274" r:id="rId14"/>
    <p:sldId id="276" r:id="rId15"/>
    <p:sldId id="278" r:id="rId16"/>
    <p:sldId id="280" r:id="rId17"/>
    <p:sldId id="282" r:id="rId18"/>
    <p:sldId id="284" r:id="rId19"/>
    <p:sldId id="286" r:id="rId20"/>
    <p:sldId id="287" r:id="rId21"/>
    <p:sldId id="288" r:id="rId22"/>
    <p:sldId id="289" r:id="rId23"/>
    <p:sldId id="290" r:id="rId24"/>
    <p:sldId id="291" r:id="rId25"/>
    <p:sldId id="292" r:id="rId26"/>
    <p:sldId id="293" r:id="rId27"/>
    <p:sldId id="294" r:id="rId28"/>
    <p:sldId id="295" r:id="rId29"/>
    <p:sldId id="296" r:id="rId30"/>
    <p:sldId id="297" r:id="rId31"/>
    <p:sldId id="299" r:id="rId32"/>
    <p:sldId id="316" r:id="rId33"/>
    <p:sldId id="300" r:id="rId34"/>
    <p:sldId id="301" r:id="rId35"/>
    <p:sldId id="302" r:id="rId36"/>
    <p:sldId id="303" r:id="rId37"/>
    <p:sldId id="304" r:id="rId38"/>
    <p:sldId id="306" r:id="rId39"/>
    <p:sldId id="307" r:id="rId40"/>
    <p:sldId id="308" r:id="rId41"/>
    <p:sldId id="309" r:id="rId42"/>
    <p:sldId id="310" r:id="rId43"/>
    <p:sldId id="311" r:id="rId44"/>
    <p:sldId id="313" r:id="rId45"/>
    <p:sldId id="314" r:id="rId46"/>
    <p:sldId id="315" r:id="rId47"/>
    <p:sldId id="319" r:id="rId48"/>
    <p:sldId id="317"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 Id="rId4" Type="http://schemas.openxmlformats.org/officeDocument/2006/relationships/image" Target="../media/image16.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image" Target="../media/image36.png"/><Relationship Id="rId5" Type="http://schemas.openxmlformats.org/officeDocument/2006/relationships/image" Target="../media/image40.png"/><Relationship Id="rId4" Type="http://schemas.openxmlformats.org/officeDocument/2006/relationships/image" Target="../media/image39.jpe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C39D99-32AD-4209-A30B-AEBC271ED076}" type="doc">
      <dgm:prSet loTypeId="urn:microsoft.com/office/officeart/2005/8/layout/cycle2" loCatId="cycle" qsTypeId="urn:microsoft.com/office/officeart/2005/8/quickstyle/simple5" qsCatId="simple" csTypeId="urn:microsoft.com/office/officeart/2005/8/colors/accent6_2" csCatId="accent6" phldr="1"/>
      <dgm:spPr/>
      <dgm:t>
        <a:bodyPr/>
        <a:lstStyle/>
        <a:p>
          <a:endParaRPr lang="en-US"/>
        </a:p>
      </dgm:t>
    </dgm:pt>
    <dgm:pt modelId="{5066F0B5-B8EB-4CD9-8BC4-62449D37A226}">
      <dgm:prSet/>
      <dgm:spPr>
        <a:blipFill rotWithShape="0">
          <a:blip xmlns:r="http://schemas.openxmlformats.org/officeDocument/2006/relationships" r:embed="rId1"/>
          <a:stretch>
            <a:fillRect/>
          </a:stretch>
        </a:blipFill>
      </dgm:spPr>
      <dgm:t>
        <a:bodyPr/>
        <a:lstStyle/>
        <a:p>
          <a:pPr rtl="0"/>
          <a:endParaRPr lang="en-US" dirty="0"/>
        </a:p>
      </dgm:t>
    </dgm:pt>
    <dgm:pt modelId="{0C44D2F6-752F-4E64-80D9-CE8847786318}" type="parTrans" cxnId="{49A04770-9F00-48E6-8267-75286E0A03A3}">
      <dgm:prSet/>
      <dgm:spPr/>
      <dgm:t>
        <a:bodyPr/>
        <a:lstStyle/>
        <a:p>
          <a:endParaRPr lang="en-US"/>
        </a:p>
      </dgm:t>
    </dgm:pt>
    <dgm:pt modelId="{F75025B7-B6D5-4D9D-A5AF-E0BBB5B3313D}" type="sibTrans" cxnId="{49A04770-9F00-48E6-8267-75286E0A03A3}">
      <dgm:prSet/>
      <dgm:spPr/>
      <dgm:t>
        <a:bodyPr/>
        <a:lstStyle/>
        <a:p>
          <a:endParaRPr lang="en-US" dirty="0"/>
        </a:p>
      </dgm:t>
    </dgm:pt>
    <dgm:pt modelId="{8C8545F3-CA2B-499F-BD9D-A74E88E1B48C}">
      <dgm:prSet/>
      <dgm:spPr>
        <a:blipFill rotWithShape="0">
          <a:blip xmlns:r="http://schemas.openxmlformats.org/officeDocument/2006/relationships" r:embed="rId2"/>
          <a:stretch>
            <a:fillRect/>
          </a:stretch>
        </a:blipFill>
      </dgm:spPr>
      <dgm:t>
        <a:bodyPr/>
        <a:lstStyle/>
        <a:p>
          <a:pPr rtl="0"/>
          <a:endParaRPr lang="en-US" dirty="0"/>
        </a:p>
      </dgm:t>
    </dgm:pt>
    <dgm:pt modelId="{9ED69A5A-473E-425C-90A9-57CA6F793C95}" type="parTrans" cxnId="{1A8943DA-0734-4C9A-A1D9-1903F98558FF}">
      <dgm:prSet/>
      <dgm:spPr/>
      <dgm:t>
        <a:bodyPr/>
        <a:lstStyle/>
        <a:p>
          <a:endParaRPr lang="en-US"/>
        </a:p>
      </dgm:t>
    </dgm:pt>
    <dgm:pt modelId="{8281DD97-8A46-4F22-82A6-E2806E283ABD}" type="sibTrans" cxnId="{1A8943DA-0734-4C9A-A1D9-1903F98558FF}">
      <dgm:prSet/>
      <dgm:spPr/>
      <dgm:t>
        <a:bodyPr/>
        <a:lstStyle/>
        <a:p>
          <a:endParaRPr lang="en-US" dirty="0"/>
        </a:p>
      </dgm:t>
    </dgm:pt>
    <dgm:pt modelId="{B7DCF595-A34B-4614-8F31-D8B161AEC67F}">
      <dgm:prSet/>
      <dgm:spPr>
        <a:blipFill rotWithShape="0">
          <a:blip xmlns:r="http://schemas.openxmlformats.org/officeDocument/2006/relationships" r:embed="rId3"/>
          <a:stretch>
            <a:fillRect/>
          </a:stretch>
        </a:blipFill>
      </dgm:spPr>
      <dgm:t>
        <a:bodyPr/>
        <a:lstStyle/>
        <a:p>
          <a:pPr rtl="0"/>
          <a:endParaRPr lang="en-US" dirty="0"/>
        </a:p>
      </dgm:t>
    </dgm:pt>
    <dgm:pt modelId="{2B8F5D73-003D-4BFF-B8EB-9202C1A12C08}" type="parTrans" cxnId="{3141F10A-F1D1-450B-88CB-83878BFBB114}">
      <dgm:prSet/>
      <dgm:spPr/>
      <dgm:t>
        <a:bodyPr/>
        <a:lstStyle/>
        <a:p>
          <a:endParaRPr lang="en-US"/>
        </a:p>
      </dgm:t>
    </dgm:pt>
    <dgm:pt modelId="{D66F5FE5-0FD6-46C4-A827-FA6C6DE9B4BC}" type="sibTrans" cxnId="{3141F10A-F1D1-450B-88CB-83878BFBB114}">
      <dgm:prSet/>
      <dgm:spPr/>
      <dgm:t>
        <a:bodyPr/>
        <a:lstStyle/>
        <a:p>
          <a:endParaRPr lang="en-US" dirty="0"/>
        </a:p>
      </dgm:t>
    </dgm:pt>
    <dgm:pt modelId="{0C816DD5-DF58-47D7-9591-70D80D6D8519}">
      <dgm:prSet/>
      <dgm:spPr>
        <a:blipFill rotWithShape="0">
          <a:blip xmlns:r="http://schemas.openxmlformats.org/officeDocument/2006/relationships" r:embed="rId4"/>
          <a:stretch>
            <a:fillRect/>
          </a:stretch>
        </a:blipFill>
      </dgm:spPr>
      <dgm:t>
        <a:bodyPr/>
        <a:lstStyle/>
        <a:p>
          <a:pPr rtl="0"/>
          <a:endParaRPr lang="en-US" dirty="0"/>
        </a:p>
      </dgm:t>
    </dgm:pt>
    <dgm:pt modelId="{65EFFD32-0DE1-4DDF-A018-A685D3F2EAFC}" type="parTrans" cxnId="{8D453492-22EA-440A-BB8F-52D38F251256}">
      <dgm:prSet/>
      <dgm:spPr/>
      <dgm:t>
        <a:bodyPr/>
        <a:lstStyle/>
        <a:p>
          <a:endParaRPr lang="en-US"/>
        </a:p>
      </dgm:t>
    </dgm:pt>
    <dgm:pt modelId="{22C2BB32-D3F6-43B7-83A7-7AEAFD53C09E}" type="sibTrans" cxnId="{8D453492-22EA-440A-BB8F-52D38F251256}">
      <dgm:prSet/>
      <dgm:spPr/>
      <dgm:t>
        <a:bodyPr/>
        <a:lstStyle/>
        <a:p>
          <a:endParaRPr lang="en-US" baseline="0" dirty="0">
            <a:solidFill>
              <a:schemeClr val="tx1"/>
            </a:solidFill>
          </a:endParaRPr>
        </a:p>
      </dgm:t>
    </dgm:pt>
    <dgm:pt modelId="{33E50183-B977-463F-9CC7-2CE17DEC3FF2}" type="pres">
      <dgm:prSet presAssocID="{80C39D99-32AD-4209-A30B-AEBC271ED076}" presName="cycle" presStyleCnt="0">
        <dgm:presLayoutVars>
          <dgm:dir/>
          <dgm:resizeHandles val="exact"/>
        </dgm:presLayoutVars>
      </dgm:prSet>
      <dgm:spPr/>
      <dgm:t>
        <a:bodyPr/>
        <a:lstStyle/>
        <a:p>
          <a:endParaRPr lang="en-US"/>
        </a:p>
      </dgm:t>
    </dgm:pt>
    <dgm:pt modelId="{7E0F7D34-C9D0-4089-A6E4-EBBA5279FD15}" type="pres">
      <dgm:prSet presAssocID="{5066F0B5-B8EB-4CD9-8BC4-62449D37A226}" presName="node" presStyleLbl="node1" presStyleIdx="0" presStyleCnt="4" custRadScaleRad="160782" custRadScaleInc="114444">
        <dgm:presLayoutVars>
          <dgm:bulletEnabled val="1"/>
        </dgm:presLayoutVars>
      </dgm:prSet>
      <dgm:spPr/>
      <dgm:t>
        <a:bodyPr/>
        <a:lstStyle/>
        <a:p>
          <a:endParaRPr lang="en-US"/>
        </a:p>
      </dgm:t>
    </dgm:pt>
    <dgm:pt modelId="{D007CBAB-347B-44CD-B3C9-7EB369D92BE7}" type="pres">
      <dgm:prSet presAssocID="{F75025B7-B6D5-4D9D-A5AF-E0BBB5B3313D}" presName="sibTrans" presStyleLbl="sibTrans2D1" presStyleIdx="0" presStyleCnt="4"/>
      <dgm:spPr/>
      <dgm:t>
        <a:bodyPr/>
        <a:lstStyle/>
        <a:p>
          <a:endParaRPr lang="en-US"/>
        </a:p>
      </dgm:t>
    </dgm:pt>
    <dgm:pt modelId="{6C73D4E7-336F-4DA5-9CCF-2BDE66D31598}" type="pres">
      <dgm:prSet presAssocID="{F75025B7-B6D5-4D9D-A5AF-E0BBB5B3313D}" presName="connectorText" presStyleLbl="sibTrans2D1" presStyleIdx="0" presStyleCnt="4"/>
      <dgm:spPr/>
      <dgm:t>
        <a:bodyPr/>
        <a:lstStyle/>
        <a:p>
          <a:endParaRPr lang="en-US"/>
        </a:p>
      </dgm:t>
    </dgm:pt>
    <dgm:pt modelId="{0743948B-6E23-4349-815B-91A5F5DA8602}" type="pres">
      <dgm:prSet presAssocID="{8C8545F3-CA2B-499F-BD9D-A74E88E1B48C}" presName="node" presStyleLbl="node1" presStyleIdx="1" presStyleCnt="4" custRadScaleRad="160546" custRadScaleInc="85634">
        <dgm:presLayoutVars>
          <dgm:bulletEnabled val="1"/>
        </dgm:presLayoutVars>
      </dgm:prSet>
      <dgm:spPr/>
      <dgm:t>
        <a:bodyPr/>
        <a:lstStyle/>
        <a:p>
          <a:endParaRPr lang="en-US"/>
        </a:p>
      </dgm:t>
    </dgm:pt>
    <dgm:pt modelId="{84DF0BED-4265-434B-83E3-ABE93875BA92}" type="pres">
      <dgm:prSet presAssocID="{8281DD97-8A46-4F22-82A6-E2806E283ABD}" presName="sibTrans" presStyleLbl="sibTrans2D1" presStyleIdx="1" presStyleCnt="4" custAng="34967"/>
      <dgm:spPr/>
      <dgm:t>
        <a:bodyPr/>
        <a:lstStyle/>
        <a:p>
          <a:endParaRPr lang="en-US"/>
        </a:p>
      </dgm:t>
    </dgm:pt>
    <dgm:pt modelId="{8FDB5AD6-E5C4-456D-9056-FE2CF15B7A48}" type="pres">
      <dgm:prSet presAssocID="{8281DD97-8A46-4F22-82A6-E2806E283ABD}" presName="connectorText" presStyleLbl="sibTrans2D1" presStyleIdx="1" presStyleCnt="4"/>
      <dgm:spPr/>
      <dgm:t>
        <a:bodyPr/>
        <a:lstStyle/>
        <a:p>
          <a:endParaRPr lang="en-US"/>
        </a:p>
      </dgm:t>
    </dgm:pt>
    <dgm:pt modelId="{DCD93974-5FF6-4B16-861A-89C19F2D72A7}" type="pres">
      <dgm:prSet presAssocID="{B7DCF595-A34B-4614-8F31-D8B161AEC67F}" presName="node" presStyleLbl="node1" presStyleIdx="2" presStyleCnt="4" custRadScaleRad="164945" custRadScaleInc="117047">
        <dgm:presLayoutVars>
          <dgm:bulletEnabled val="1"/>
        </dgm:presLayoutVars>
      </dgm:prSet>
      <dgm:spPr/>
      <dgm:t>
        <a:bodyPr/>
        <a:lstStyle/>
        <a:p>
          <a:endParaRPr lang="en-US"/>
        </a:p>
      </dgm:t>
    </dgm:pt>
    <dgm:pt modelId="{C5CDF5D3-AEDE-4C48-BE51-62F706A4D00D}" type="pres">
      <dgm:prSet presAssocID="{D66F5FE5-0FD6-46C4-A827-FA6C6DE9B4BC}" presName="sibTrans" presStyleLbl="sibTrans2D1" presStyleIdx="2" presStyleCnt="4"/>
      <dgm:spPr>
        <a:prstGeom prst="rightArrow">
          <a:avLst/>
        </a:prstGeom>
      </dgm:spPr>
      <dgm:t>
        <a:bodyPr/>
        <a:lstStyle/>
        <a:p>
          <a:endParaRPr lang="en-US"/>
        </a:p>
      </dgm:t>
    </dgm:pt>
    <dgm:pt modelId="{02886BCF-2851-476A-9AB8-C2BED07B196A}" type="pres">
      <dgm:prSet presAssocID="{D66F5FE5-0FD6-46C4-A827-FA6C6DE9B4BC}" presName="connectorText" presStyleLbl="sibTrans2D1" presStyleIdx="2" presStyleCnt="4"/>
      <dgm:spPr/>
      <dgm:t>
        <a:bodyPr/>
        <a:lstStyle/>
        <a:p>
          <a:endParaRPr lang="en-US"/>
        </a:p>
      </dgm:t>
    </dgm:pt>
    <dgm:pt modelId="{F4B7D339-912D-4E85-8433-A7BA052A0E27}" type="pres">
      <dgm:prSet presAssocID="{0C816DD5-DF58-47D7-9591-70D80D6D8519}" presName="node" presStyleLbl="node1" presStyleIdx="3" presStyleCnt="4" custRadScaleRad="164986" custRadScaleInc="82995">
        <dgm:presLayoutVars>
          <dgm:bulletEnabled val="1"/>
        </dgm:presLayoutVars>
      </dgm:prSet>
      <dgm:spPr/>
      <dgm:t>
        <a:bodyPr/>
        <a:lstStyle/>
        <a:p>
          <a:endParaRPr lang="en-US"/>
        </a:p>
      </dgm:t>
    </dgm:pt>
    <dgm:pt modelId="{74A29380-89CC-496F-B311-8434CEE3C80B}" type="pres">
      <dgm:prSet presAssocID="{22C2BB32-D3F6-43B7-83A7-7AEAFD53C09E}" presName="sibTrans" presStyleLbl="sibTrans2D1" presStyleIdx="3" presStyleCnt="4" custAng="25721"/>
      <dgm:spPr/>
      <dgm:t>
        <a:bodyPr/>
        <a:lstStyle/>
        <a:p>
          <a:endParaRPr lang="en-US"/>
        </a:p>
      </dgm:t>
    </dgm:pt>
    <dgm:pt modelId="{73272F71-5823-4DCA-9172-D23430ADC9B0}" type="pres">
      <dgm:prSet presAssocID="{22C2BB32-D3F6-43B7-83A7-7AEAFD53C09E}" presName="connectorText" presStyleLbl="sibTrans2D1" presStyleIdx="3" presStyleCnt="4"/>
      <dgm:spPr/>
      <dgm:t>
        <a:bodyPr/>
        <a:lstStyle/>
        <a:p>
          <a:endParaRPr lang="en-US"/>
        </a:p>
      </dgm:t>
    </dgm:pt>
  </dgm:ptLst>
  <dgm:cxnLst>
    <dgm:cxn modelId="{2AED98D2-CC72-4022-873F-EA4694B3CC74}" type="presOf" srcId="{22C2BB32-D3F6-43B7-83A7-7AEAFD53C09E}" destId="{73272F71-5823-4DCA-9172-D23430ADC9B0}" srcOrd="1" destOrd="0" presId="urn:microsoft.com/office/officeart/2005/8/layout/cycle2"/>
    <dgm:cxn modelId="{DA889989-90E6-42D4-A83D-1669B625F02A}" type="presOf" srcId="{22C2BB32-D3F6-43B7-83A7-7AEAFD53C09E}" destId="{74A29380-89CC-496F-B311-8434CEE3C80B}" srcOrd="0" destOrd="0" presId="urn:microsoft.com/office/officeart/2005/8/layout/cycle2"/>
    <dgm:cxn modelId="{8D453492-22EA-440A-BB8F-52D38F251256}" srcId="{80C39D99-32AD-4209-A30B-AEBC271ED076}" destId="{0C816DD5-DF58-47D7-9591-70D80D6D8519}" srcOrd="3" destOrd="0" parTransId="{65EFFD32-0DE1-4DDF-A018-A685D3F2EAFC}" sibTransId="{22C2BB32-D3F6-43B7-83A7-7AEAFD53C09E}"/>
    <dgm:cxn modelId="{1D508A9E-87DE-4354-B002-247A571C36F8}" type="presOf" srcId="{F75025B7-B6D5-4D9D-A5AF-E0BBB5B3313D}" destId="{D007CBAB-347B-44CD-B3C9-7EB369D92BE7}" srcOrd="0" destOrd="0" presId="urn:microsoft.com/office/officeart/2005/8/layout/cycle2"/>
    <dgm:cxn modelId="{9A851B7C-AF36-47E1-A90E-086B4FD14C84}" type="presOf" srcId="{80C39D99-32AD-4209-A30B-AEBC271ED076}" destId="{33E50183-B977-463F-9CC7-2CE17DEC3FF2}" srcOrd="0" destOrd="0" presId="urn:microsoft.com/office/officeart/2005/8/layout/cycle2"/>
    <dgm:cxn modelId="{33897065-9441-477B-A550-3C94295424A0}" type="presOf" srcId="{F75025B7-B6D5-4D9D-A5AF-E0BBB5B3313D}" destId="{6C73D4E7-336F-4DA5-9CCF-2BDE66D31598}" srcOrd="1" destOrd="0" presId="urn:microsoft.com/office/officeart/2005/8/layout/cycle2"/>
    <dgm:cxn modelId="{1AF43E69-721E-4552-BB46-B169BAFF7C8E}" type="presOf" srcId="{0C816DD5-DF58-47D7-9591-70D80D6D8519}" destId="{F4B7D339-912D-4E85-8433-A7BA052A0E27}" srcOrd="0" destOrd="0" presId="urn:microsoft.com/office/officeart/2005/8/layout/cycle2"/>
    <dgm:cxn modelId="{342A9BE8-0356-42A3-9B20-1717A9C92D14}" type="presOf" srcId="{8C8545F3-CA2B-499F-BD9D-A74E88E1B48C}" destId="{0743948B-6E23-4349-815B-91A5F5DA8602}" srcOrd="0" destOrd="0" presId="urn:microsoft.com/office/officeart/2005/8/layout/cycle2"/>
    <dgm:cxn modelId="{DE4A52A0-9624-4020-AD85-7D2CD6299CF0}" type="presOf" srcId="{D66F5FE5-0FD6-46C4-A827-FA6C6DE9B4BC}" destId="{C5CDF5D3-AEDE-4C48-BE51-62F706A4D00D}" srcOrd="0" destOrd="0" presId="urn:microsoft.com/office/officeart/2005/8/layout/cycle2"/>
    <dgm:cxn modelId="{34EDFBA3-A570-495A-B817-FC560557EFD0}" type="presOf" srcId="{B7DCF595-A34B-4614-8F31-D8B161AEC67F}" destId="{DCD93974-5FF6-4B16-861A-89C19F2D72A7}" srcOrd="0" destOrd="0" presId="urn:microsoft.com/office/officeart/2005/8/layout/cycle2"/>
    <dgm:cxn modelId="{90A81C2C-2CBF-4F32-803F-5162C0E96D36}" type="presOf" srcId="{8281DD97-8A46-4F22-82A6-E2806E283ABD}" destId="{84DF0BED-4265-434B-83E3-ABE93875BA92}" srcOrd="0" destOrd="0" presId="urn:microsoft.com/office/officeart/2005/8/layout/cycle2"/>
    <dgm:cxn modelId="{9F7ED5E6-478A-4890-A8AD-C6901C1D702F}" type="presOf" srcId="{8281DD97-8A46-4F22-82A6-E2806E283ABD}" destId="{8FDB5AD6-E5C4-456D-9056-FE2CF15B7A48}" srcOrd="1" destOrd="0" presId="urn:microsoft.com/office/officeart/2005/8/layout/cycle2"/>
    <dgm:cxn modelId="{49A04770-9F00-48E6-8267-75286E0A03A3}" srcId="{80C39D99-32AD-4209-A30B-AEBC271ED076}" destId="{5066F0B5-B8EB-4CD9-8BC4-62449D37A226}" srcOrd="0" destOrd="0" parTransId="{0C44D2F6-752F-4E64-80D9-CE8847786318}" sibTransId="{F75025B7-B6D5-4D9D-A5AF-E0BBB5B3313D}"/>
    <dgm:cxn modelId="{8D4F8DDC-A5AF-4206-81BB-274B3023295F}" type="presOf" srcId="{D66F5FE5-0FD6-46C4-A827-FA6C6DE9B4BC}" destId="{02886BCF-2851-476A-9AB8-C2BED07B196A}" srcOrd="1" destOrd="0" presId="urn:microsoft.com/office/officeart/2005/8/layout/cycle2"/>
    <dgm:cxn modelId="{32F46AB5-06A9-4F52-B324-FBC5A3BADD39}" type="presOf" srcId="{5066F0B5-B8EB-4CD9-8BC4-62449D37A226}" destId="{7E0F7D34-C9D0-4089-A6E4-EBBA5279FD15}" srcOrd="0" destOrd="0" presId="urn:microsoft.com/office/officeart/2005/8/layout/cycle2"/>
    <dgm:cxn modelId="{1A8943DA-0734-4C9A-A1D9-1903F98558FF}" srcId="{80C39D99-32AD-4209-A30B-AEBC271ED076}" destId="{8C8545F3-CA2B-499F-BD9D-A74E88E1B48C}" srcOrd="1" destOrd="0" parTransId="{9ED69A5A-473E-425C-90A9-57CA6F793C95}" sibTransId="{8281DD97-8A46-4F22-82A6-E2806E283ABD}"/>
    <dgm:cxn modelId="{3141F10A-F1D1-450B-88CB-83878BFBB114}" srcId="{80C39D99-32AD-4209-A30B-AEBC271ED076}" destId="{B7DCF595-A34B-4614-8F31-D8B161AEC67F}" srcOrd="2" destOrd="0" parTransId="{2B8F5D73-003D-4BFF-B8EB-9202C1A12C08}" sibTransId="{D66F5FE5-0FD6-46C4-A827-FA6C6DE9B4BC}"/>
    <dgm:cxn modelId="{2D4FF03B-2775-49A2-9BAE-718406F276D5}" type="presParOf" srcId="{33E50183-B977-463F-9CC7-2CE17DEC3FF2}" destId="{7E0F7D34-C9D0-4089-A6E4-EBBA5279FD15}" srcOrd="0" destOrd="0" presId="urn:microsoft.com/office/officeart/2005/8/layout/cycle2"/>
    <dgm:cxn modelId="{CC044162-0493-4ABA-A086-6DCD22E2F872}" type="presParOf" srcId="{33E50183-B977-463F-9CC7-2CE17DEC3FF2}" destId="{D007CBAB-347B-44CD-B3C9-7EB369D92BE7}" srcOrd="1" destOrd="0" presId="urn:microsoft.com/office/officeart/2005/8/layout/cycle2"/>
    <dgm:cxn modelId="{F1E18AB8-CA44-467B-9E99-0550D0A60B40}" type="presParOf" srcId="{D007CBAB-347B-44CD-B3C9-7EB369D92BE7}" destId="{6C73D4E7-336F-4DA5-9CCF-2BDE66D31598}" srcOrd="0" destOrd="0" presId="urn:microsoft.com/office/officeart/2005/8/layout/cycle2"/>
    <dgm:cxn modelId="{2F6356EF-7CBB-4242-B828-691C6AA5C5C6}" type="presParOf" srcId="{33E50183-B977-463F-9CC7-2CE17DEC3FF2}" destId="{0743948B-6E23-4349-815B-91A5F5DA8602}" srcOrd="2" destOrd="0" presId="urn:microsoft.com/office/officeart/2005/8/layout/cycle2"/>
    <dgm:cxn modelId="{0B6D6781-1D67-4C8B-85B9-F8714B130A2E}" type="presParOf" srcId="{33E50183-B977-463F-9CC7-2CE17DEC3FF2}" destId="{84DF0BED-4265-434B-83E3-ABE93875BA92}" srcOrd="3" destOrd="0" presId="urn:microsoft.com/office/officeart/2005/8/layout/cycle2"/>
    <dgm:cxn modelId="{E4127800-0D7E-49BE-9AEF-8DF91751502B}" type="presParOf" srcId="{84DF0BED-4265-434B-83E3-ABE93875BA92}" destId="{8FDB5AD6-E5C4-456D-9056-FE2CF15B7A48}" srcOrd="0" destOrd="0" presId="urn:microsoft.com/office/officeart/2005/8/layout/cycle2"/>
    <dgm:cxn modelId="{F5E453E7-65A5-4FAC-AC88-58FA7A50AA55}" type="presParOf" srcId="{33E50183-B977-463F-9CC7-2CE17DEC3FF2}" destId="{DCD93974-5FF6-4B16-861A-89C19F2D72A7}" srcOrd="4" destOrd="0" presId="urn:microsoft.com/office/officeart/2005/8/layout/cycle2"/>
    <dgm:cxn modelId="{B7BDAB12-9E56-4D9C-9302-5117788EEBA0}" type="presParOf" srcId="{33E50183-B977-463F-9CC7-2CE17DEC3FF2}" destId="{C5CDF5D3-AEDE-4C48-BE51-62F706A4D00D}" srcOrd="5" destOrd="0" presId="urn:microsoft.com/office/officeart/2005/8/layout/cycle2"/>
    <dgm:cxn modelId="{C32303A7-D017-4637-A202-DF3FC95DF05C}" type="presParOf" srcId="{C5CDF5D3-AEDE-4C48-BE51-62F706A4D00D}" destId="{02886BCF-2851-476A-9AB8-C2BED07B196A}" srcOrd="0" destOrd="0" presId="urn:microsoft.com/office/officeart/2005/8/layout/cycle2"/>
    <dgm:cxn modelId="{76F803C2-5BDB-41F0-8E44-D6ADABA5C81F}" type="presParOf" srcId="{33E50183-B977-463F-9CC7-2CE17DEC3FF2}" destId="{F4B7D339-912D-4E85-8433-A7BA052A0E27}" srcOrd="6" destOrd="0" presId="urn:microsoft.com/office/officeart/2005/8/layout/cycle2"/>
    <dgm:cxn modelId="{114C9FAF-C208-4C34-9490-1C04628AC821}" type="presParOf" srcId="{33E50183-B977-463F-9CC7-2CE17DEC3FF2}" destId="{74A29380-89CC-496F-B311-8434CEE3C80B}" srcOrd="7" destOrd="0" presId="urn:microsoft.com/office/officeart/2005/8/layout/cycle2"/>
    <dgm:cxn modelId="{59E13553-13E5-472B-9988-ADDCD0D516E9}" type="presParOf" srcId="{74A29380-89CC-496F-B311-8434CEE3C80B}" destId="{73272F71-5823-4DCA-9172-D23430ADC9B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5E8289-5113-4FAD-8427-0B4D823A52EF}" type="doc">
      <dgm:prSet loTypeId="urn:microsoft.com/office/officeart/2005/8/layout/bList2" loCatId="list" qsTypeId="urn:microsoft.com/office/officeart/2005/8/quickstyle/simple1" qsCatId="simple" csTypeId="urn:microsoft.com/office/officeart/2005/8/colors/colorful1" csCatId="colorful" phldr="1"/>
      <dgm:spPr/>
    </dgm:pt>
    <dgm:pt modelId="{37845601-C9E8-4205-A377-792638906041}">
      <dgm:prSet phldrT="[Tex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Voltage and current sources</a:t>
          </a:r>
          <a:endParaRPr lang="en-US" sz="1800" dirty="0">
            <a:solidFill>
              <a:schemeClr val="tx1"/>
            </a:solidFill>
          </a:endParaRPr>
        </a:p>
      </dgm:t>
    </dgm:pt>
    <dgm:pt modelId="{A849F4F3-5224-45B7-ABD9-C6CB077A2FC5}" type="parTrans" cxnId="{57809018-500F-4836-9269-26D6C57D602D}">
      <dgm:prSet/>
      <dgm:spPr/>
      <dgm:t>
        <a:bodyPr/>
        <a:lstStyle/>
        <a:p>
          <a:endParaRPr lang="en-US">
            <a:solidFill>
              <a:schemeClr val="tx1"/>
            </a:solidFill>
          </a:endParaRPr>
        </a:p>
      </dgm:t>
    </dgm:pt>
    <dgm:pt modelId="{A3B3996D-0F3A-44DD-AE60-4240F5FFCF37}" type="sibTrans" cxnId="{57809018-500F-4836-9269-26D6C57D602D}">
      <dgm:prSet/>
      <dgm:spPr/>
      <dgm:t>
        <a:bodyPr/>
        <a:lstStyle/>
        <a:p>
          <a:endParaRPr lang="en-US">
            <a:solidFill>
              <a:schemeClr val="tx1"/>
            </a:solidFill>
          </a:endParaRPr>
        </a:p>
      </dgm:t>
    </dgm:pt>
    <dgm:pt modelId="{C8602C4B-1340-46AF-91FC-2AC1CE107375}">
      <dgm:prSet phldrT="[Tex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Diodes, Transistors and ICs</a:t>
          </a:r>
          <a:endParaRPr lang="en-US" sz="1800" dirty="0">
            <a:solidFill>
              <a:schemeClr val="tx1"/>
            </a:solidFill>
          </a:endParaRPr>
        </a:p>
      </dgm:t>
    </dgm:pt>
    <dgm:pt modelId="{3831AE03-B80C-41E7-9CC3-E56D0AF5A792}" type="parTrans" cxnId="{A5892397-8072-4C2D-B0FB-96BD202985AD}">
      <dgm:prSet/>
      <dgm:spPr/>
      <dgm:t>
        <a:bodyPr/>
        <a:lstStyle/>
        <a:p>
          <a:endParaRPr lang="en-US">
            <a:solidFill>
              <a:schemeClr val="tx1"/>
            </a:solidFill>
          </a:endParaRPr>
        </a:p>
      </dgm:t>
    </dgm:pt>
    <dgm:pt modelId="{12871963-5D08-4469-9878-EBFACFB9BDBE}" type="sibTrans" cxnId="{A5892397-8072-4C2D-B0FB-96BD202985AD}">
      <dgm:prSet/>
      <dgm:spPr/>
      <dgm:t>
        <a:bodyPr/>
        <a:lstStyle/>
        <a:p>
          <a:endParaRPr lang="en-US">
            <a:solidFill>
              <a:schemeClr val="tx1"/>
            </a:solidFill>
          </a:endParaRPr>
        </a:p>
      </dgm:t>
    </dgm:pt>
    <dgm:pt modelId="{C72FB7ED-D900-495F-9A84-62FCF3309341}">
      <dgm:prSet phldrT="[Tex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rPr>
            <a:t>Resistors, Capacitors and Inductors</a:t>
          </a:r>
        </a:p>
      </dgm:t>
    </dgm:pt>
    <dgm:pt modelId="{ACA0B59B-91D6-42EB-91E8-4D6A38456943}" type="parTrans" cxnId="{F46C4351-FA90-4718-AD7B-C365770F2EDC}">
      <dgm:prSet/>
      <dgm:spPr/>
      <dgm:t>
        <a:bodyPr/>
        <a:lstStyle/>
        <a:p>
          <a:endParaRPr lang="en-US">
            <a:solidFill>
              <a:schemeClr val="tx1"/>
            </a:solidFill>
          </a:endParaRPr>
        </a:p>
      </dgm:t>
    </dgm:pt>
    <dgm:pt modelId="{23A4609F-893B-43B0-953E-7AF544BA44E6}" type="sibTrans" cxnId="{F46C4351-FA90-4718-AD7B-C365770F2EDC}">
      <dgm:prSet/>
      <dgm:spPr/>
      <dgm:t>
        <a:bodyPr/>
        <a:lstStyle/>
        <a:p>
          <a:endParaRPr lang="en-US">
            <a:solidFill>
              <a:schemeClr val="tx1"/>
            </a:solidFill>
          </a:endParaRPr>
        </a:p>
      </dgm:t>
    </dgm:pt>
    <dgm:pt modelId="{DE54E4AE-0E8A-4DF0-83B8-CBFD30189983}">
      <dgm:prSet custT="1"/>
      <dgm:spPr/>
      <dgm:t>
        <a:bodyPr/>
        <a:lstStyle/>
        <a:p>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Controlling the flow of Electrons</a:t>
          </a:r>
        </a:p>
      </dgm:t>
    </dgm:pt>
    <dgm:pt modelId="{25590CF1-45B3-4752-BC11-7973AC1C5607}" type="parTrans" cxnId="{E35D9271-6396-4E7A-8209-1FBD9328EC86}">
      <dgm:prSet/>
      <dgm:spPr/>
      <dgm:t>
        <a:bodyPr/>
        <a:lstStyle/>
        <a:p>
          <a:endParaRPr lang="en-US">
            <a:solidFill>
              <a:schemeClr val="tx1"/>
            </a:solidFill>
          </a:endParaRPr>
        </a:p>
      </dgm:t>
    </dgm:pt>
    <dgm:pt modelId="{255A3275-A621-4D93-9C5C-6CF744555FC2}" type="sibTrans" cxnId="{E35D9271-6396-4E7A-8209-1FBD9328EC86}">
      <dgm:prSet/>
      <dgm:spPr/>
      <dgm:t>
        <a:bodyPr/>
        <a:lstStyle/>
        <a:p>
          <a:endParaRPr lang="en-US">
            <a:solidFill>
              <a:schemeClr val="tx1"/>
            </a:solidFill>
          </a:endParaRPr>
        </a:p>
      </dgm:t>
    </dgm:pt>
    <dgm:pt modelId="{689697E3-F64A-4B49-AFE8-EE0F084E96DD}">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Switches</a:t>
          </a:r>
          <a:endParaRPr lang="en-US" dirty="0">
            <a:solidFill>
              <a:schemeClr val="tx1"/>
            </a:solidFill>
          </a:endParaRPr>
        </a:p>
      </dgm:t>
    </dgm:pt>
    <dgm:pt modelId="{45A3BF1C-8879-4B67-B1C2-219CE070CF70}" type="parTrans" cxnId="{D2B82D0C-7681-487F-AE8D-AD744B474406}">
      <dgm:prSet/>
      <dgm:spPr/>
      <dgm:t>
        <a:bodyPr/>
        <a:lstStyle/>
        <a:p>
          <a:endParaRPr lang="en-US">
            <a:solidFill>
              <a:schemeClr val="tx1"/>
            </a:solidFill>
          </a:endParaRPr>
        </a:p>
      </dgm:t>
    </dgm:pt>
    <dgm:pt modelId="{690D3474-E310-4531-92E4-53D0D744C53E}" type="sibTrans" cxnId="{D2B82D0C-7681-487F-AE8D-AD744B474406}">
      <dgm:prSet/>
      <dgm:spPr/>
      <dgm:t>
        <a:bodyPr/>
        <a:lstStyle/>
        <a:p>
          <a:endParaRPr lang="en-US">
            <a:solidFill>
              <a:schemeClr val="tx1"/>
            </a:solidFill>
          </a:endParaRPr>
        </a:p>
      </dgm:t>
    </dgm:pt>
    <dgm:pt modelId="{EA0C15B8-3205-4B65-ADEF-F10F634C47EB}">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Active Components</a:t>
          </a:r>
          <a:endParaRPr lang="en-US" dirty="0">
            <a:solidFill>
              <a:schemeClr val="tx1"/>
            </a:solidFill>
          </a:endParaRPr>
        </a:p>
      </dgm:t>
    </dgm:pt>
    <dgm:pt modelId="{358ED5CC-0A7D-4138-88BF-A0166946316C}" type="parTrans" cxnId="{7C144B54-43A9-4985-AD22-F6567C02CED9}">
      <dgm:prSet/>
      <dgm:spPr/>
      <dgm:t>
        <a:bodyPr/>
        <a:lstStyle/>
        <a:p>
          <a:endParaRPr lang="en-US">
            <a:solidFill>
              <a:schemeClr val="tx1"/>
            </a:solidFill>
          </a:endParaRPr>
        </a:p>
      </dgm:t>
    </dgm:pt>
    <dgm:pt modelId="{350E3E72-643D-42A7-AAB4-750507AD4F32}" type="sibTrans" cxnId="{7C144B54-43A9-4985-AD22-F6567C02CED9}">
      <dgm:prSet/>
      <dgm:spPr/>
      <dgm:t>
        <a:bodyPr/>
        <a:lstStyle/>
        <a:p>
          <a:endParaRPr lang="en-US">
            <a:solidFill>
              <a:schemeClr val="tx1"/>
            </a:solidFill>
          </a:endParaRPr>
        </a:p>
      </dgm:t>
    </dgm:pt>
    <dgm:pt modelId="{402481BC-B0FF-40E2-8948-69FBA561B600}">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Sources</a:t>
          </a:r>
        </a:p>
      </dgm:t>
    </dgm:pt>
    <dgm:pt modelId="{2C0DA846-6C9A-4FEA-8567-16CBDD1C2C05}" type="parTrans" cxnId="{DA3078CC-5F9F-478D-A7B9-70AEE799F3E2}">
      <dgm:prSet/>
      <dgm:spPr/>
      <dgm:t>
        <a:bodyPr/>
        <a:lstStyle/>
        <a:p>
          <a:endParaRPr lang="en-US">
            <a:solidFill>
              <a:schemeClr val="tx1"/>
            </a:solidFill>
          </a:endParaRPr>
        </a:p>
      </dgm:t>
    </dgm:pt>
    <dgm:pt modelId="{B6E58C9E-6100-4F92-ABFC-661E469463A4}" type="sibTrans" cxnId="{DA3078CC-5F9F-478D-A7B9-70AEE799F3E2}">
      <dgm:prSet/>
      <dgm:spPr/>
      <dgm:t>
        <a:bodyPr/>
        <a:lstStyle/>
        <a:p>
          <a:endParaRPr lang="en-US">
            <a:solidFill>
              <a:schemeClr val="tx1"/>
            </a:solidFill>
          </a:endParaRPr>
        </a:p>
      </dgm:t>
    </dgm:pt>
    <dgm:pt modelId="{D03DCD0B-33B3-4393-9338-DA66DDD4D276}">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Passive Components</a:t>
          </a:r>
          <a:endParaRPr lang="en-US" dirty="0">
            <a:solidFill>
              <a:schemeClr val="tx1"/>
            </a:solidFill>
          </a:endParaRPr>
        </a:p>
      </dgm:t>
    </dgm:pt>
    <dgm:pt modelId="{8CC45D17-EC9A-4FB8-8E70-E556AC03EAAD}" type="parTrans" cxnId="{10B263B3-B74B-47EF-9413-84F05845C2CC}">
      <dgm:prSet/>
      <dgm:spPr/>
      <dgm:t>
        <a:bodyPr/>
        <a:lstStyle/>
        <a:p>
          <a:endParaRPr lang="en-US">
            <a:solidFill>
              <a:schemeClr val="tx1"/>
            </a:solidFill>
          </a:endParaRPr>
        </a:p>
      </dgm:t>
    </dgm:pt>
    <dgm:pt modelId="{3B0E65AD-B257-48D3-9987-4E8F48A2117B}" type="sibTrans" cxnId="{10B263B3-B74B-47EF-9413-84F05845C2CC}">
      <dgm:prSet/>
      <dgm:spPr/>
      <dgm:t>
        <a:bodyPr/>
        <a:lstStyle/>
        <a:p>
          <a:endParaRPr lang="en-US">
            <a:solidFill>
              <a:schemeClr val="tx1"/>
            </a:solidFill>
          </a:endParaRPr>
        </a:p>
      </dgm:t>
    </dgm:pt>
    <dgm:pt modelId="{6B5B7FE7-0946-4BB3-A73B-A8F42326D258}">
      <dgm:prSet custT="1"/>
      <dgm:spPr/>
      <dgm:t>
        <a:bodyPr anchor="ctr"/>
        <a:lstStyle/>
        <a:p>
          <a:pPr algn="l">
            <a:buNone/>
          </a:pPr>
          <a:r>
            <a:rPr lang="en-US" sz="18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Reference point for Voltage Level</a:t>
          </a:r>
          <a:endParaRPr lang="en-US" sz="1800" dirty="0">
            <a:solidFill>
              <a:schemeClr val="tx1"/>
            </a:solidFill>
          </a:endParaRPr>
        </a:p>
      </dgm:t>
    </dgm:pt>
    <dgm:pt modelId="{2DEBDBDE-8EB6-45E4-8633-6D550DD3ABFA}" type="parTrans" cxnId="{BD57825E-C36F-4746-B8E1-BC44349EF9C0}">
      <dgm:prSet/>
      <dgm:spPr/>
      <dgm:t>
        <a:bodyPr/>
        <a:lstStyle/>
        <a:p>
          <a:endParaRPr lang="en-US">
            <a:solidFill>
              <a:schemeClr val="tx1"/>
            </a:solidFill>
          </a:endParaRPr>
        </a:p>
      </dgm:t>
    </dgm:pt>
    <dgm:pt modelId="{12993713-E3C7-483F-89E6-E68AAE654B5D}" type="sibTrans" cxnId="{BD57825E-C36F-4746-B8E1-BC44349EF9C0}">
      <dgm:prSet/>
      <dgm:spPr/>
      <dgm:t>
        <a:bodyPr/>
        <a:lstStyle/>
        <a:p>
          <a:endParaRPr lang="en-US">
            <a:solidFill>
              <a:schemeClr val="tx1"/>
            </a:solidFill>
          </a:endParaRPr>
        </a:p>
      </dgm:t>
    </dgm:pt>
    <dgm:pt modelId="{C3DEC3A6-16D6-4FF5-BDB7-8A38F3596AE5}">
      <dgm:prSet/>
      <dgm:spPr/>
      <dgm:t>
        <a:bodyPr anchor="ctr"/>
        <a:lstStyle/>
        <a:p>
          <a:pPr algn="ctr">
            <a:buNone/>
          </a:pPr>
          <a:r>
            <a:rPr lang="en-US" b="1"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Ground</a:t>
          </a:r>
          <a:endParaRPr lang="en-US" dirty="0">
            <a:solidFill>
              <a:schemeClr val="tx1"/>
            </a:solidFill>
          </a:endParaRPr>
        </a:p>
      </dgm:t>
    </dgm:pt>
    <dgm:pt modelId="{FE749837-8E34-461C-AAB9-D18B1C21DD00}" type="parTrans" cxnId="{5AB6B5AF-887E-47B1-957A-C5CAA9A9AE48}">
      <dgm:prSet/>
      <dgm:spPr/>
      <dgm:t>
        <a:bodyPr/>
        <a:lstStyle/>
        <a:p>
          <a:endParaRPr lang="en-US">
            <a:solidFill>
              <a:schemeClr val="tx1"/>
            </a:solidFill>
          </a:endParaRPr>
        </a:p>
      </dgm:t>
    </dgm:pt>
    <dgm:pt modelId="{F501D0D5-F2A3-4D16-830E-1FAE40BE5AF0}" type="sibTrans" cxnId="{5AB6B5AF-887E-47B1-957A-C5CAA9A9AE48}">
      <dgm:prSet/>
      <dgm:spPr/>
      <dgm:t>
        <a:bodyPr/>
        <a:lstStyle/>
        <a:p>
          <a:endParaRPr lang="en-US">
            <a:solidFill>
              <a:schemeClr val="tx1"/>
            </a:solidFill>
          </a:endParaRPr>
        </a:p>
      </dgm:t>
    </dgm:pt>
    <dgm:pt modelId="{CE514CD3-3A1F-48BF-86A7-C4178B2B510E}" type="pres">
      <dgm:prSet presAssocID="{805E8289-5113-4FAD-8427-0B4D823A52EF}" presName="diagram" presStyleCnt="0">
        <dgm:presLayoutVars>
          <dgm:dir/>
          <dgm:animLvl val="lvl"/>
          <dgm:resizeHandles val="exact"/>
        </dgm:presLayoutVars>
      </dgm:prSet>
      <dgm:spPr/>
    </dgm:pt>
    <dgm:pt modelId="{32B38BF6-A6E7-4618-B98F-DCFE31D816FD}" type="pres">
      <dgm:prSet presAssocID="{37845601-C9E8-4205-A377-792638906041}" presName="compNode" presStyleCnt="0"/>
      <dgm:spPr/>
    </dgm:pt>
    <dgm:pt modelId="{41DEAFCB-3193-4667-A847-D06CA4902F6A}" type="pres">
      <dgm:prSet presAssocID="{37845601-C9E8-4205-A377-792638906041}" presName="childRect" presStyleLbl="bgAcc1" presStyleIdx="0" presStyleCnt="5" custLinFactNeighborX="-76" custLinFactNeighborY="1151">
        <dgm:presLayoutVars>
          <dgm:bulletEnabled val="1"/>
        </dgm:presLayoutVars>
      </dgm:prSet>
      <dgm:spPr/>
      <dgm:t>
        <a:bodyPr/>
        <a:lstStyle/>
        <a:p>
          <a:endParaRPr lang="en-US"/>
        </a:p>
      </dgm:t>
    </dgm:pt>
    <dgm:pt modelId="{BBA41D7B-58B8-4DE9-AC53-A24BAB591891}" type="pres">
      <dgm:prSet presAssocID="{37845601-C9E8-4205-A377-792638906041}" presName="parentText" presStyleLbl="node1" presStyleIdx="0" presStyleCnt="0">
        <dgm:presLayoutVars>
          <dgm:chMax val="0"/>
          <dgm:bulletEnabled val="1"/>
        </dgm:presLayoutVars>
      </dgm:prSet>
      <dgm:spPr/>
      <dgm:t>
        <a:bodyPr/>
        <a:lstStyle/>
        <a:p>
          <a:endParaRPr lang="en-US"/>
        </a:p>
      </dgm:t>
    </dgm:pt>
    <dgm:pt modelId="{5132F575-2B46-4BB9-B668-C1A1FEFBFA14}" type="pres">
      <dgm:prSet presAssocID="{37845601-C9E8-4205-A377-792638906041}" presName="parentRect" presStyleLbl="alignNode1" presStyleIdx="0" presStyleCnt="5" custScaleY="197321"/>
      <dgm:spPr/>
      <dgm:t>
        <a:bodyPr/>
        <a:lstStyle/>
        <a:p>
          <a:endParaRPr lang="en-US"/>
        </a:p>
      </dgm:t>
    </dgm:pt>
    <dgm:pt modelId="{57D61BD3-5680-405A-8786-38934D242EDC}" type="pres">
      <dgm:prSet presAssocID="{37845601-C9E8-4205-A377-792638906041}" presName="adorn" presStyleLbl="fgAccFollow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dgm:spPr>
    </dgm:pt>
    <dgm:pt modelId="{045E595A-F9AC-4243-A81D-2AC16E07C47C}" type="pres">
      <dgm:prSet presAssocID="{A3B3996D-0F3A-44DD-AE60-4240F5FFCF37}" presName="sibTrans" presStyleLbl="sibTrans2D1" presStyleIdx="0" presStyleCnt="0"/>
      <dgm:spPr/>
      <dgm:t>
        <a:bodyPr/>
        <a:lstStyle/>
        <a:p>
          <a:endParaRPr lang="en-US"/>
        </a:p>
      </dgm:t>
    </dgm:pt>
    <dgm:pt modelId="{9C126D2C-E476-40AB-B0DF-BB0E5AD317A4}" type="pres">
      <dgm:prSet presAssocID="{DE54E4AE-0E8A-4DF0-83B8-CBFD30189983}" presName="compNode" presStyleCnt="0"/>
      <dgm:spPr/>
    </dgm:pt>
    <dgm:pt modelId="{10FC58FC-F1CD-4BD9-AD70-2223E7D5B546}" type="pres">
      <dgm:prSet presAssocID="{DE54E4AE-0E8A-4DF0-83B8-CBFD30189983}" presName="childRect" presStyleLbl="bgAcc1" presStyleIdx="1" presStyleCnt="5">
        <dgm:presLayoutVars>
          <dgm:bulletEnabled val="1"/>
        </dgm:presLayoutVars>
      </dgm:prSet>
      <dgm:spPr/>
      <dgm:t>
        <a:bodyPr/>
        <a:lstStyle/>
        <a:p>
          <a:endParaRPr lang="en-US"/>
        </a:p>
      </dgm:t>
    </dgm:pt>
    <dgm:pt modelId="{16A60939-C31F-4611-9EF2-B2DE02F4D134}" type="pres">
      <dgm:prSet presAssocID="{DE54E4AE-0E8A-4DF0-83B8-CBFD30189983}" presName="parentText" presStyleLbl="node1" presStyleIdx="0" presStyleCnt="0">
        <dgm:presLayoutVars>
          <dgm:chMax val="0"/>
          <dgm:bulletEnabled val="1"/>
        </dgm:presLayoutVars>
      </dgm:prSet>
      <dgm:spPr/>
      <dgm:t>
        <a:bodyPr/>
        <a:lstStyle/>
        <a:p>
          <a:endParaRPr lang="en-US"/>
        </a:p>
      </dgm:t>
    </dgm:pt>
    <dgm:pt modelId="{B99448D2-988B-405A-80BA-28B9EC7B34A8}" type="pres">
      <dgm:prSet presAssocID="{DE54E4AE-0E8A-4DF0-83B8-CBFD30189983}" presName="parentRect" presStyleLbl="alignNode1" presStyleIdx="1" presStyleCnt="5" custScaleY="204782"/>
      <dgm:spPr/>
      <dgm:t>
        <a:bodyPr/>
        <a:lstStyle/>
        <a:p>
          <a:endParaRPr lang="en-US"/>
        </a:p>
      </dgm:t>
    </dgm:pt>
    <dgm:pt modelId="{1AD22F56-7D50-4F83-AE3E-7BC8BE2FBD11}" type="pres">
      <dgm:prSet presAssocID="{DE54E4AE-0E8A-4DF0-83B8-CBFD30189983}" presName="adorn" presStyleLbl="fgAccFollowNode1" presStyleIdx="1" presStyleCnt="5"/>
      <dgm:spPr>
        <a:blipFill>
          <a:blip xmlns:r="http://schemas.openxmlformats.org/officeDocument/2006/relationships" r:embed="rId2"/>
          <a:srcRect/>
          <a:stretch>
            <a:fillRect/>
          </a:stretch>
        </a:blipFill>
      </dgm:spPr>
    </dgm:pt>
    <dgm:pt modelId="{C3855B0E-15E7-4DC7-87C8-9EE016615D8D}" type="pres">
      <dgm:prSet presAssocID="{255A3275-A621-4D93-9C5C-6CF744555FC2}" presName="sibTrans" presStyleLbl="sibTrans2D1" presStyleIdx="0" presStyleCnt="0"/>
      <dgm:spPr/>
      <dgm:t>
        <a:bodyPr/>
        <a:lstStyle/>
        <a:p>
          <a:endParaRPr lang="en-US"/>
        </a:p>
      </dgm:t>
    </dgm:pt>
    <dgm:pt modelId="{08953C30-8B3D-460B-BE61-E38CFC0BBF3E}" type="pres">
      <dgm:prSet presAssocID="{C8602C4B-1340-46AF-91FC-2AC1CE107375}" presName="compNode" presStyleCnt="0"/>
      <dgm:spPr/>
    </dgm:pt>
    <dgm:pt modelId="{285B2DAA-F4D4-4F65-A11E-4EFCA128197A}" type="pres">
      <dgm:prSet presAssocID="{C8602C4B-1340-46AF-91FC-2AC1CE107375}" presName="childRect" presStyleLbl="bgAcc1" presStyleIdx="2" presStyleCnt="5" custLinFactNeighborX="114" custLinFactNeighborY="-10">
        <dgm:presLayoutVars>
          <dgm:bulletEnabled val="1"/>
        </dgm:presLayoutVars>
      </dgm:prSet>
      <dgm:spPr/>
      <dgm:t>
        <a:bodyPr/>
        <a:lstStyle/>
        <a:p>
          <a:endParaRPr lang="en-US"/>
        </a:p>
      </dgm:t>
    </dgm:pt>
    <dgm:pt modelId="{C200744C-AB47-4FB0-A5B2-99FB88510BE7}" type="pres">
      <dgm:prSet presAssocID="{C8602C4B-1340-46AF-91FC-2AC1CE107375}" presName="parentText" presStyleLbl="node1" presStyleIdx="0" presStyleCnt="0">
        <dgm:presLayoutVars>
          <dgm:chMax val="0"/>
          <dgm:bulletEnabled val="1"/>
        </dgm:presLayoutVars>
      </dgm:prSet>
      <dgm:spPr/>
      <dgm:t>
        <a:bodyPr/>
        <a:lstStyle/>
        <a:p>
          <a:endParaRPr lang="en-US"/>
        </a:p>
      </dgm:t>
    </dgm:pt>
    <dgm:pt modelId="{1C43283A-C536-45DB-82B0-77DFCDF4A982}" type="pres">
      <dgm:prSet presAssocID="{C8602C4B-1340-46AF-91FC-2AC1CE107375}" presName="parentRect" presStyleLbl="alignNode1" presStyleIdx="2" presStyleCnt="5" custScaleY="205856"/>
      <dgm:spPr/>
      <dgm:t>
        <a:bodyPr/>
        <a:lstStyle/>
        <a:p>
          <a:endParaRPr lang="en-US"/>
        </a:p>
      </dgm:t>
    </dgm:pt>
    <dgm:pt modelId="{8AC94364-5884-4C1E-83A9-C302E0F55B37}" type="pres">
      <dgm:prSet presAssocID="{C8602C4B-1340-46AF-91FC-2AC1CE107375}" presName="adorn" presStyleLbl="fgAccFollowNod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effectLst>
          <a:glow rad="127000">
            <a:schemeClr val="tx1"/>
          </a:glow>
        </a:effectLst>
      </dgm:spPr>
    </dgm:pt>
    <dgm:pt modelId="{D5007DD3-376F-460B-9A39-985746420F30}" type="pres">
      <dgm:prSet presAssocID="{12871963-5D08-4469-9878-EBFACFB9BDBE}" presName="sibTrans" presStyleLbl="sibTrans2D1" presStyleIdx="0" presStyleCnt="0"/>
      <dgm:spPr/>
      <dgm:t>
        <a:bodyPr/>
        <a:lstStyle/>
        <a:p>
          <a:endParaRPr lang="en-US"/>
        </a:p>
      </dgm:t>
    </dgm:pt>
    <dgm:pt modelId="{B1951206-B51F-466E-BE0F-742DE12BFA64}" type="pres">
      <dgm:prSet presAssocID="{C72FB7ED-D900-495F-9A84-62FCF3309341}" presName="compNode" presStyleCnt="0"/>
      <dgm:spPr/>
    </dgm:pt>
    <dgm:pt modelId="{7FCE8B10-3766-49BD-A1D2-5B1C15EC6B1F}" type="pres">
      <dgm:prSet presAssocID="{C72FB7ED-D900-495F-9A84-62FCF3309341}" presName="childRect" presStyleLbl="bgAcc1" presStyleIdx="3" presStyleCnt="5">
        <dgm:presLayoutVars>
          <dgm:bulletEnabled val="1"/>
        </dgm:presLayoutVars>
      </dgm:prSet>
      <dgm:spPr/>
      <dgm:t>
        <a:bodyPr/>
        <a:lstStyle/>
        <a:p>
          <a:endParaRPr lang="en-US"/>
        </a:p>
      </dgm:t>
    </dgm:pt>
    <dgm:pt modelId="{158C49AE-153C-4F7A-9E9C-C7F5A07152D8}" type="pres">
      <dgm:prSet presAssocID="{C72FB7ED-D900-495F-9A84-62FCF3309341}" presName="parentText" presStyleLbl="node1" presStyleIdx="0" presStyleCnt="0">
        <dgm:presLayoutVars>
          <dgm:chMax val="0"/>
          <dgm:bulletEnabled val="1"/>
        </dgm:presLayoutVars>
      </dgm:prSet>
      <dgm:spPr/>
      <dgm:t>
        <a:bodyPr/>
        <a:lstStyle/>
        <a:p>
          <a:endParaRPr lang="en-US"/>
        </a:p>
      </dgm:t>
    </dgm:pt>
    <dgm:pt modelId="{1B1454FF-6682-4193-86C3-EBA6C89E7FC3}" type="pres">
      <dgm:prSet presAssocID="{C72FB7ED-D900-495F-9A84-62FCF3309341}" presName="parentRect" presStyleLbl="alignNode1" presStyleIdx="3" presStyleCnt="5" custScaleY="202890"/>
      <dgm:spPr/>
      <dgm:t>
        <a:bodyPr/>
        <a:lstStyle/>
        <a:p>
          <a:endParaRPr lang="en-US"/>
        </a:p>
      </dgm:t>
    </dgm:pt>
    <dgm:pt modelId="{8D9460F8-BE8C-4DEE-90CA-E12F0A87D7DA}" type="pres">
      <dgm:prSet presAssocID="{C72FB7ED-D900-495F-9A84-62FCF3309341}" presName="adorn" presStyleLbl="fgAccFollowNod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3D8F8820-3709-49F9-B6F8-1092E45D7E7B}" type="pres">
      <dgm:prSet presAssocID="{23A4609F-893B-43B0-953E-7AF544BA44E6}" presName="sibTrans" presStyleLbl="sibTrans2D1" presStyleIdx="0" presStyleCnt="0"/>
      <dgm:spPr/>
      <dgm:t>
        <a:bodyPr/>
        <a:lstStyle/>
        <a:p>
          <a:endParaRPr lang="en-US"/>
        </a:p>
      </dgm:t>
    </dgm:pt>
    <dgm:pt modelId="{E5812952-2366-4F31-A513-FC260878AD8C}" type="pres">
      <dgm:prSet presAssocID="{6B5B7FE7-0946-4BB3-A73B-A8F42326D258}" presName="compNode" presStyleCnt="0"/>
      <dgm:spPr/>
    </dgm:pt>
    <dgm:pt modelId="{FE202177-9619-4205-A7F8-457AE57805B4}" type="pres">
      <dgm:prSet presAssocID="{6B5B7FE7-0946-4BB3-A73B-A8F42326D258}" presName="childRect" presStyleLbl="bgAcc1" presStyleIdx="4" presStyleCnt="5">
        <dgm:presLayoutVars>
          <dgm:bulletEnabled val="1"/>
        </dgm:presLayoutVars>
      </dgm:prSet>
      <dgm:spPr/>
      <dgm:t>
        <a:bodyPr/>
        <a:lstStyle/>
        <a:p>
          <a:endParaRPr lang="en-US"/>
        </a:p>
      </dgm:t>
    </dgm:pt>
    <dgm:pt modelId="{14FEF617-62D1-4BC9-9B46-6CA89DF24DCE}" type="pres">
      <dgm:prSet presAssocID="{6B5B7FE7-0946-4BB3-A73B-A8F42326D258}" presName="parentText" presStyleLbl="node1" presStyleIdx="0" presStyleCnt="0">
        <dgm:presLayoutVars>
          <dgm:chMax val="0"/>
          <dgm:bulletEnabled val="1"/>
        </dgm:presLayoutVars>
      </dgm:prSet>
      <dgm:spPr/>
      <dgm:t>
        <a:bodyPr/>
        <a:lstStyle/>
        <a:p>
          <a:endParaRPr lang="en-US"/>
        </a:p>
      </dgm:t>
    </dgm:pt>
    <dgm:pt modelId="{A0BA02EE-170C-4A60-8887-BF7BD02AB2F6}" type="pres">
      <dgm:prSet presAssocID="{6B5B7FE7-0946-4BB3-A73B-A8F42326D258}" presName="parentRect" presStyleLbl="alignNode1" presStyleIdx="4" presStyleCnt="5" custScaleY="216030"/>
      <dgm:spPr/>
      <dgm:t>
        <a:bodyPr/>
        <a:lstStyle/>
        <a:p>
          <a:endParaRPr lang="en-US"/>
        </a:p>
      </dgm:t>
    </dgm:pt>
    <dgm:pt modelId="{3EB108B5-10C4-4CFD-AACA-3D5B08A7704B}" type="pres">
      <dgm:prSet presAssocID="{6B5B7FE7-0946-4BB3-A73B-A8F42326D258}" presName="adorn" presStyleLbl="fgAccFollowNode1" presStyleIdx="4" presStyleCnt="5"/>
      <dgm:spPr>
        <a:blipFill>
          <a:blip xmlns:r="http://schemas.openxmlformats.org/officeDocument/2006/relationships" r:embed="rId5"/>
          <a:stretch>
            <a:fillRect/>
          </a:stretch>
        </a:blipFill>
      </dgm:spPr>
    </dgm:pt>
  </dgm:ptLst>
  <dgm:cxnLst>
    <dgm:cxn modelId="{57809018-500F-4836-9269-26D6C57D602D}" srcId="{805E8289-5113-4FAD-8427-0B4D823A52EF}" destId="{37845601-C9E8-4205-A377-792638906041}" srcOrd="0" destOrd="0" parTransId="{A849F4F3-5224-45B7-ABD9-C6CB077A2FC5}" sibTransId="{A3B3996D-0F3A-44DD-AE60-4240F5FFCF37}"/>
    <dgm:cxn modelId="{67785138-5357-4B01-83BA-EFA8C7BC42C9}" type="presOf" srcId="{C8602C4B-1340-46AF-91FC-2AC1CE107375}" destId="{1C43283A-C536-45DB-82B0-77DFCDF4A982}" srcOrd="1" destOrd="0" presId="urn:microsoft.com/office/officeart/2005/8/layout/bList2"/>
    <dgm:cxn modelId="{10B263B3-B74B-47EF-9413-84F05845C2CC}" srcId="{C72FB7ED-D900-495F-9A84-62FCF3309341}" destId="{D03DCD0B-33B3-4393-9338-DA66DDD4D276}" srcOrd="0" destOrd="0" parTransId="{8CC45D17-EC9A-4FB8-8E70-E556AC03EAAD}" sibTransId="{3B0E65AD-B257-48D3-9987-4E8F48A2117B}"/>
    <dgm:cxn modelId="{09BC0C6B-96CB-4BB8-A614-B0D35D0A4CC9}" type="presOf" srcId="{805E8289-5113-4FAD-8427-0B4D823A52EF}" destId="{CE514CD3-3A1F-48BF-86A7-C4178B2B510E}" srcOrd="0" destOrd="0" presId="urn:microsoft.com/office/officeart/2005/8/layout/bList2"/>
    <dgm:cxn modelId="{F2AA3788-24EC-4F59-901A-6EF272B68F3B}" type="presOf" srcId="{23A4609F-893B-43B0-953E-7AF544BA44E6}" destId="{3D8F8820-3709-49F9-B6F8-1092E45D7E7B}" srcOrd="0" destOrd="0" presId="urn:microsoft.com/office/officeart/2005/8/layout/bList2"/>
    <dgm:cxn modelId="{BD57825E-C36F-4746-B8E1-BC44349EF9C0}" srcId="{805E8289-5113-4FAD-8427-0B4D823A52EF}" destId="{6B5B7FE7-0946-4BB3-A73B-A8F42326D258}" srcOrd="4" destOrd="0" parTransId="{2DEBDBDE-8EB6-45E4-8633-6D550DD3ABFA}" sibTransId="{12993713-E3C7-483F-89E6-E68AAE654B5D}"/>
    <dgm:cxn modelId="{5C23523D-F286-4FAA-954D-57D1E5071174}" type="presOf" srcId="{37845601-C9E8-4205-A377-792638906041}" destId="{BBA41D7B-58B8-4DE9-AC53-A24BAB591891}" srcOrd="0" destOrd="0" presId="urn:microsoft.com/office/officeart/2005/8/layout/bList2"/>
    <dgm:cxn modelId="{FA811BE0-78FB-4BBA-831F-C45E2D9697CE}" type="presOf" srcId="{A3B3996D-0F3A-44DD-AE60-4240F5FFCF37}" destId="{045E595A-F9AC-4243-A81D-2AC16E07C47C}" srcOrd="0" destOrd="0" presId="urn:microsoft.com/office/officeart/2005/8/layout/bList2"/>
    <dgm:cxn modelId="{EB291D89-0D28-45FE-9EF9-4B4572C688B7}" type="presOf" srcId="{402481BC-B0FF-40E2-8948-69FBA561B600}" destId="{41DEAFCB-3193-4667-A847-D06CA4902F6A}" srcOrd="0" destOrd="0" presId="urn:microsoft.com/office/officeart/2005/8/layout/bList2"/>
    <dgm:cxn modelId="{3E70E47C-B43A-4F3A-966C-4BF2704F8D25}" type="presOf" srcId="{12871963-5D08-4469-9878-EBFACFB9BDBE}" destId="{D5007DD3-376F-460B-9A39-985746420F30}" srcOrd="0" destOrd="0" presId="urn:microsoft.com/office/officeart/2005/8/layout/bList2"/>
    <dgm:cxn modelId="{B70DB40C-DEC7-46B3-A118-498E958EE967}" type="presOf" srcId="{6B5B7FE7-0946-4BB3-A73B-A8F42326D258}" destId="{14FEF617-62D1-4BC9-9B46-6CA89DF24DCE}" srcOrd="0" destOrd="0" presId="urn:microsoft.com/office/officeart/2005/8/layout/bList2"/>
    <dgm:cxn modelId="{5AB6B5AF-887E-47B1-957A-C5CAA9A9AE48}" srcId="{6B5B7FE7-0946-4BB3-A73B-A8F42326D258}" destId="{C3DEC3A6-16D6-4FF5-BDB7-8A38F3596AE5}" srcOrd="0" destOrd="0" parTransId="{FE749837-8E34-461C-AAB9-D18B1C21DD00}" sibTransId="{F501D0D5-F2A3-4D16-830E-1FAE40BE5AF0}"/>
    <dgm:cxn modelId="{14E2C435-2A2A-4691-9FF8-AB900F8919F3}" type="presOf" srcId="{6B5B7FE7-0946-4BB3-A73B-A8F42326D258}" destId="{A0BA02EE-170C-4A60-8887-BF7BD02AB2F6}" srcOrd="1" destOrd="0" presId="urn:microsoft.com/office/officeart/2005/8/layout/bList2"/>
    <dgm:cxn modelId="{6892F6E7-3B34-4B39-8EA8-79B568F350EA}" type="presOf" srcId="{689697E3-F64A-4B49-AFE8-EE0F084E96DD}" destId="{10FC58FC-F1CD-4BD9-AD70-2223E7D5B546}" srcOrd="0" destOrd="0" presId="urn:microsoft.com/office/officeart/2005/8/layout/bList2"/>
    <dgm:cxn modelId="{E35D9271-6396-4E7A-8209-1FBD9328EC86}" srcId="{805E8289-5113-4FAD-8427-0B4D823A52EF}" destId="{DE54E4AE-0E8A-4DF0-83B8-CBFD30189983}" srcOrd="1" destOrd="0" parTransId="{25590CF1-45B3-4752-BC11-7973AC1C5607}" sibTransId="{255A3275-A621-4D93-9C5C-6CF744555FC2}"/>
    <dgm:cxn modelId="{F46C4351-FA90-4718-AD7B-C365770F2EDC}" srcId="{805E8289-5113-4FAD-8427-0B4D823A52EF}" destId="{C72FB7ED-D900-495F-9A84-62FCF3309341}" srcOrd="3" destOrd="0" parTransId="{ACA0B59B-91D6-42EB-91E8-4D6A38456943}" sibTransId="{23A4609F-893B-43B0-953E-7AF544BA44E6}"/>
    <dgm:cxn modelId="{D5CAAA99-5BA3-4057-A299-9F271FCB2A85}" type="presOf" srcId="{C72FB7ED-D900-495F-9A84-62FCF3309341}" destId="{158C49AE-153C-4F7A-9E9C-C7F5A07152D8}" srcOrd="0" destOrd="0" presId="urn:microsoft.com/office/officeart/2005/8/layout/bList2"/>
    <dgm:cxn modelId="{DA3078CC-5F9F-478D-A7B9-70AEE799F3E2}" srcId="{37845601-C9E8-4205-A377-792638906041}" destId="{402481BC-B0FF-40E2-8948-69FBA561B600}" srcOrd="0" destOrd="0" parTransId="{2C0DA846-6C9A-4FEA-8567-16CBDD1C2C05}" sibTransId="{B6E58C9E-6100-4F92-ABFC-661E469463A4}"/>
    <dgm:cxn modelId="{BD329EF6-4523-4269-A53D-AD26AD4713D6}" type="presOf" srcId="{D03DCD0B-33B3-4393-9338-DA66DDD4D276}" destId="{7FCE8B10-3766-49BD-A1D2-5B1C15EC6B1F}" srcOrd="0" destOrd="0" presId="urn:microsoft.com/office/officeart/2005/8/layout/bList2"/>
    <dgm:cxn modelId="{AEB27439-170C-4236-80F9-B089E1AC0606}" type="presOf" srcId="{C8602C4B-1340-46AF-91FC-2AC1CE107375}" destId="{C200744C-AB47-4FB0-A5B2-99FB88510BE7}" srcOrd="0" destOrd="0" presId="urn:microsoft.com/office/officeart/2005/8/layout/bList2"/>
    <dgm:cxn modelId="{D2B82D0C-7681-487F-AE8D-AD744B474406}" srcId="{DE54E4AE-0E8A-4DF0-83B8-CBFD30189983}" destId="{689697E3-F64A-4B49-AFE8-EE0F084E96DD}" srcOrd="0" destOrd="0" parTransId="{45A3BF1C-8879-4B67-B1C2-219CE070CF70}" sibTransId="{690D3474-E310-4531-92E4-53D0D744C53E}"/>
    <dgm:cxn modelId="{D8509195-D47D-4A04-90C4-BAEFB18162DA}" type="presOf" srcId="{C3DEC3A6-16D6-4FF5-BDB7-8A38F3596AE5}" destId="{FE202177-9619-4205-A7F8-457AE57805B4}" srcOrd="0" destOrd="0" presId="urn:microsoft.com/office/officeart/2005/8/layout/bList2"/>
    <dgm:cxn modelId="{4853FBF2-5C8C-4C0E-A99E-1535C030C593}" type="presOf" srcId="{255A3275-A621-4D93-9C5C-6CF744555FC2}" destId="{C3855B0E-15E7-4DC7-87C8-9EE016615D8D}" srcOrd="0" destOrd="0" presId="urn:microsoft.com/office/officeart/2005/8/layout/bList2"/>
    <dgm:cxn modelId="{7C144B54-43A9-4985-AD22-F6567C02CED9}" srcId="{C8602C4B-1340-46AF-91FC-2AC1CE107375}" destId="{EA0C15B8-3205-4B65-ADEF-F10F634C47EB}" srcOrd="0" destOrd="0" parTransId="{358ED5CC-0A7D-4138-88BF-A0166946316C}" sibTransId="{350E3E72-643D-42A7-AAB4-750507AD4F32}"/>
    <dgm:cxn modelId="{75E6D44F-4046-4ED1-8083-99214A2E3912}" type="presOf" srcId="{37845601-C9E8-4205-A377-792638906041}" destId="{5132F575-2B46-4BB9-B668-C1A1FEFBFA14}" srcOrd="1" destOrd="0" presId="urn:microsoft.com/office/officeart/2005/8/layout/bList2"/>
    <dgm:cxn modelId="{4E0D7CF4-A88B-4316-91FD-AA47349C875B}" type="presOf" srcId="{EA0C15B8-3205-4B65-ADEF-F10F634C47EB}" destId="{285B2DAA-F4D4-4F65-A11E-4EFCA128197A}" srcOrd="0" destOrd="0" presId="urn:microsoft.com/office/officeart/2005/8/layout/bList2"/>
    <dgm:cxn modelId="{848A1524-9276-4615-B864-8563DF1AF7A0}" type="presOf" srcId="{DE54E4AE-0E8A-4DF0-83B8-CBFD30189983}" destId="{B99448D2-988B-405A-80BA-28B9EC7B34A8}" srcOrd="1" destOrd="0" presId="urn:microsoft.com/office/officeart/2005/8/layout/bList2"/>
    <dgm:cxn modelId="{A5892397-8072-4C2D-B0FB-96BD202985AD}" srcId="{805E8289-5113-4FAD-8427-0B4D823A52EF}" destId="{C8602C4B-1340-46AF-91FC-2AC1CE107375}" srcOrd="2" destOrd="0" parTransId="{3831AE03-B80C-41E7-9CC3-E56D0AF5A792}" sibTransId="{12871963-5D08-4469-9878-EBFACFB9BDBE}"/>
    <dgm:cxn modelId="{1E26489F-FEB7-4C05-B450-B7BD8BCADD16}" type="presOf" srcId="{DE54E4AE-0E8A-4DF0-83B8-CBFD30189983}" destId="{16A60939-C31F-4611-9EF2-B2DE02F4D134}" srcOrd="0" destOrd="0" presId="urn:microsoft.com/office/officeart/2005/8/layout/bList2"/>
    <dgm:cxn modelId="{9279DE51-4CF2-4216-9848-2214B23606F8}" type="presOf" srcId="{C72FB7ED-D900-495F-9A84-62FCF3309341}" destId="{1B1454FF-6682-4193-86C3-EBA6C89E7FC3}" srcOrd="1" destOrd="0" presId="urn:microsoft.com/office/officeart/2005/8/layout/bList2"/>
    <dgm:cxn modelId="{A47F013E-77E1-42D3-A6E7-D2FC3517CDF6}" type="presParOf" srcId="{CE514CD3-3A1F-48BF-86A7-C4178B2B510E}" destId="{32B38BF6-A6E7-4618-B98F-DCFE31D816FD}" srcOrd="0" destOrd="0" presId="urn:microsoft.com/office/officeart/2005/8/layout/bList2"/>
    <dgm:cxn modelId="{ACB07033-F084-4CB9-B355-1F5A27105F8E}" type="presParOf" srcId="{32B38BF6-A6E7-4618-B98F-DCFE31D816FD}" destId="{41DEAFCB-3193-4667-A847-D06CA4902F6A}" srcOrd="0" destOrd="0" presId="urn:microsoft.com/office/officeart/2005/8/layout/bList2"/>
    <dgm:cxn modelId="{0FB71E3F-8AC4-4F4B-A9F3-8BAAD3C48EF6}" type="presParOf" srcId="{32B38BF6-A6E7-4618-B98F-DCFE31D816FD}" destId="{BBA41D7B-58B8-4DE9-AC53-A24BAB591891}" srcOrd="1" destOrd="0" presId="urn:microsoft.com/office/officeart/2005/8/layout/bList2"/>
    <dgm:cxn modelId="{49D3A60E-8226-40BB-912F-E765FE8CB042}" type="presParOf" srcId="{32B38BF6-A6E7-4618-B98F-DCFE31D816FD}" destId="{5132F575-2B46-4BB9-B668-C1A1FEFBFA14}" srcOrd="2" destOrd="0" presId="urn:microsoft.com/office/officeart/2005/8/layout/bList2"/>
    <dgm:cxn modelId="{0519F920-A89E-4BE5-A801-E034FF799259}" type="presParOf" srcId="{32B38BF6-A6E7-4618-B98F-DCFE31D816FD}" destId="{57D61BD3-5680-405A-8786-38934D242EDC}" srcOrd="3" destOrd="0" presId="urn:microsoft.com/office/officeart/2005/8/layout/bList2"/>
    <dgm:cxn modelId="{38A8E7CF-D068-4575-A2A4-627551E8DFB0}" type="presParOf" srcId="{CE514CD3-3A1F-48BF-86A7-C4178B2B510E}" destId="{045E595A-F9AC-4243-A81D-2AC16E07C47C}" srcOrd="1" destOrd="0" presId="urn:microsoft.com/office/officeart/2005/8/layout/bList2"/>
    <dgm:cxn modelId="{D39D51D6-DC53-4866-B55B-D9BC1E4505F0}" type="presParOf" srcId="{CE514CD3-3A1F-48BF-86A7-C4178B2B510E}" destId="{9C126D2C-E476-40AB-B0DF-BB0E5AD317A4}" srcOrd="2" destOrd="0" presId="urn:microsoft.com/office/officeart/2005/8/layout/bList2"/>
    <dgm:cxn modelId="{CEF4F059-96AB-49F8-9A1A-6A8B78404CD5}" type="presParOf" srcId="{9C126D2C-E476-40AB-B0DF-BB0E5AD317A4}" destId="{10FC58FC-F1CD-4BD9-AD70-2223E7D5B546}" srcOrd="0" destOrd="0" presId="urn:microsoft.com/office/officeart/2005/8/layout/bList2"/>
    <dgm:cxn modelId="{BBFD11CA-CA5D-495F-9B51-E2846EF5DC3E}" type="presParOf" srcId="{9C126D2C-E476-40AB-B0DF-BB0E5AD317A4}" destId="{16A60939-C31F-4611-9EF2-B2DE02F4D134}" srcOrd="1" destOrd="0" presId="urn:microsoft.com/office/officeart/2005/8/layout/bList2"/>
    <dgm:cxn modelId="{3B905DC8-3032-4843-9B02-2319591CBCDB}" type="presParOf" srcId="{9C126D2C-E476-40AB-B0DF-BB0E5AD317A4}" destId="{B99448D2-988B-405A-80BA-28B9EC7B34A8}" srcOrd="2" destOrd="0" presId="urn:microsoft.com/office/officeart/2005/8/layout/bList2"/>
    <dgm:cxn modelId="{680C0FC2-9FDF-4381-8319-2931FB7321F9}" type="presParOf" srcId="{9C126D2C-E476-40AB-B0DF-BB0E5AD317A4}" destId="{1AD22F56-7D50-4F83-AE3E-7BC8BE2FBD11}" srcOrd="3" destOrd="0" presId="urn:microsoft.com/office/officeart/2005/8/layout/bList2"/>
    <dgm:cxn modelId="{B060B806-4C27-4DE9-BFC3-F7D2D5A8F4DF}" type="presParOf" srcId="{CE514CD3-3A1F-48BF-86A7-C4178B2B510E}" destId="{C3855B0E-15E7-4DC7-87C8-9EE016615D8D}" srcOrd="3" destOrd="0" presId="urn:microsoft.com/office/officeart/2005/8/layout/bList2"/>
    <dgm:cxn modelId="{0FD26ECA-CCB0-4640-BC84-9521C45E429C}" type="presParOf" srcId="{CE514CD3-3A1F-48BF-86A7-C4178B2B510E}" destId="{08953C30-8B3D-460B-BE61-E38CFC0BBF3E}" srcOrd="4" destOrd="0" presId="urn:microsoft.com/office/officeart/2005/8/layout/bList2"/>
    <dgm:cxn modelId="{05DD49AE-80D9-4899-BE8E-C4E2B94E8ABF}" type="presParOf" srcId="{08953C30-8B3D-460B-BE61-E38CFC0BBF3E}" destId="{285B2DAA-F4D4-4F65-A11E-4EFCA128197A}" srcOrd="0" destOrd="0" presId="urn:microsoft.com/office/officeart/2005/8/layout/bList2"/>
    <dgm:cxn modelId="{9BEFC847-E1F8-41C3-9E6D-DD105AD1F3D6}" type="presParOf" srcId="{08953C30-8B3D-460B-BE61-E38CFC0BBF3E}" destId="{C200744C-AB47-4FB0-A5B2-99FB88510BE7}" srcOrd="1" destOrd="0" presId="urn:microsoft.com/office/officeart/2005/8/layout/bList2"/>
    <dgm:cxn modelId="{08068AE0-E4A0-4EC2-A06B-F72E182FE64C}" type="presParOf" srcId="{08953C30-8B3D-460B-BE61-E38CFC0BBF3E}" destId="{1C43283A-C536-45DB-82B0-77DFCDF4A982}" srcOrd="2" destOrd="0" presId="urn:microsoft.com/office/officeart/2005/8/layout/bList2"/>
    <dgm:cxn modelId="{4415590C-BFAE-4397-9A57-186EB59A4489}" type="presParOf" srcId="{08953C30-8B3D-460B-BE61-E38CFC0BBF3E}" destId="{8AC94364-5884-4C1E-83A9-C302E0F55B37}" srcOrd="3" destOrd="0" presId="urn:microsoft.com/office/officeart/2005/8/layout/bList2"/>
    <dgm:cxn modelId="{51F9ACC9-0C2D-4D22-9944-7DA7E2BC42EF}" type="presParOf" srcId="{CE514CD3-3A1F-48BF-86A7-C4178B2B510E}" destId="{D5007DD3-376F-460B-9A39-985746420F30}" srcOrd="5" destOrd="0" presId="urn:microsoft.com/office/officeart/2005/8/layout/bList2"/>
    <dgm:cxn modelId="{8FB084CF-32C3-4BDF-9100-35B28ECCB784}" type="presParOf" srcId="{CE514CD3-3A1F-48BF-86A7-C4178B2B510E}" destId="{B1951206-B51F-466E-BE0F-742DE12BFA64}" srcOrd="6" destOrd="0" presId="urn:microsoft.com/office/officeart/2005/8/layout/bList2"/>
    <dgm:cxn modelId="{C7046C4A-F552-4BE7-AED7-572E60904569}" type="presParOf" srcId="{B1951206-B51F-466E-BE0F-742DE12BFA64}" destId="{7FCE8B10-3766-49BD-A1D2-5B1C15EC6B1F}" srcOrd="0" destOrd="0" presId="urn:microsoft.com/office/officeart/2005/8/layout/bList2"/>
    <dgm:cxn modelId="{6262709B-D2B7-4022-A281-61EEEA40A37A}" type="presParOf" srcId="{B1951206-B51F-466E-BE0F-742DE12BFA64}" destId="{158C49AE-153C-4F7A-9E9C-C7F5A07152D8}" srcOrd="1" destOrd="0" presId="urn:microsoft.com/office/officeart/2005/8/layout/bList2"/>
    <dgm:cxn modelId="{7AE044CA-7006-49CC-8080-9B212708F8D5}" type="presParOf" srcId="{B1951206-B51F-466E-BE0F-742DE12BFA64}" destId="{1B1454FF-6682-4193-86C3-EBA6C89E7FC3}" srcOrd="2" destOrd="0" presId="urn:microsoft.com/office/officeart/2005/8/layout/bList2"/>
    <dgm:cxn modelId="{06C70FB4-1E2C-4E28-9FBD-5F9A97F0DA54}" type="presParOf" srcId="{B1951206-B51F-466E-BE0F-742DE12BFA64}" destId="{8D9460F8-BE8C-4DEE-90CA-E12F0A87D7DA}" srcOrd="3" destOrd="0" presId="urn:microsoft.com/office/officeart/2005/8/layout/bList2"/>
    <dgm:cxn modelId="{9BF3DEAF-0808-454D-B020-60506392907D}" type="presParOf" srcId="{CE514CD3-3A1F-48BF-86A7-C4178B2B510E}" destId="{3D8F8820-3709-49F9-B6F8-1092E45D7E7B}" srcOrd="7" destOrd="0" presId="urn:microsoft.com/office/officeart/2005/8/layout/bList2"/>
    <dgm:cxn modelId="{7C2FC988-2C51-4123-9D7F-0249631BB1BB}" type="presParOf" srcId="{CE514CD3-3A1F-48BF-86A7-C4178B2B510E}" destId="{E5812952-2366-4F31-A513-FC260878AD8C}" srcOrd="8" destOrd="0" presId="urn:microsoft.com/office/officeart/2005/8/layout/bList2"/>
    <dgm:cxn modelId="{EECC3833-6158-4BB1-8288-ABD378A298C0}" type="presParOf" srcId="{E5812952-2366-4F31-A513-FC260878AD8C}" destId="{FE202177-9619-4205-A7F8-457AE57805B4}" srcOrd="0" destOrd="0" presId="urn:microsoft.com/office/officeart/2005/8/layout/bList2"/>
    <dgm:cxn modelId="{85464456-EF81-437C-B66D-D6ED384E2687}" type="presParOf" srcId="{E5812952-2366-4F31-A513-FC260878AD8C}" destId="{14FEF617-62D1-4BC9-9B46-6CA89DF24DCE}" srcOrd="1" destOrd="0" presId="urn:microsoft.com/office/officeart/2005/8/layout/bList2"/>
    <dgm:cxn modelId="{3BE540C7-A38B-444E-9C24-3FF44BDCE9DA}" type="presParOf" srcId="{E5812952-2366-4F31-A513-FC260878AD8C}" destId="{A0BA02EE-170C-4A60-8887-BF7BD02AB2F6}" srcOrd="2" destOrd="0" presId="urn:microsoft.com/office/officeart/2005/8/layout/bList2"/>
    <dgm:cxn modelId="{E52BF036-3934-406B-9E2C-E69415427F79}" type="presParOf" srcId="{E5812952-2366-4F31-A513-FC260878AD8C}" destId="{3EB108B5-10C4-4CFD-AACA-3D5B08A7704B}" srcOrd="3" destOrd="0" presId="urn:microsoft.com/office/officeart/2005/8/layout/b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F7D34-C9D0-4089-A6E4-EBBA5279FD15}">
      <dsp:nvSpPr>
        <dsp:cNvPr id="0" name=""/>
        <dsp:cNvSpPr/>
      </dsp:nvSpPr>
      <dsp:spPr>
        <a:xfrm>
          <a:off x="3847838" y="0"/>
          <a:ext cx="1403612" cy="1403612"/>
        </a:xfrm>
        <a:prstGeom prst="ellipse">
          <a:avLst/>
        </a:prstGeom>
        <a:blipFill rotWithShape="0">
          <a:blip xmlns:r="http://schemas.openxmlformats.org/officeDocument/2006/relationships" r:embed="rId1"/>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4053392" y="205554"/>
        <a:ext cx="992504" cy="992504"/>
      </dsp:txXfrm>
    </dsp:sp>
    <dsp:sp modelId="{D007CBAB-347B-44CD-B3C9-7EB369D92BE7}">
      <dsp:nvSpPr>
        <dsp:cNvPr id="0" name=""/>
        <dsp:cNvSpPr/>
      </dsp:nvSpPr>
      <dsp:spPr>
        <a:xfrm rot="5404225">
          <a:off x="4128320" y="1934548"/>
          <a:ext cx="839035" cy="47371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4199465" y="1958234"/>
        <a:ext cx="696919" cy="284231"/>
      </dsp:txXfrm>
    </dsp:sp>
    <dsp:sp modelId="{0743948B-6E23-4349-815B-91A5F5DA8602}">
      <dsp:nvSpPr>
        <dsp:cNvPr id="0" name=""/>
        <dsp:cNvSpPr/>
      </dsp:nvSpPr>
      <dsp:spPr>
        <a:xfrm>
          <a:off x="3844167" y="2986696"/>
          <a:ext cx="1403612" cy="1403612"/>
        </a:xfrm>
        <a:prstGeom prst="ellipse">
          <a:avLst/>
        </a:prstGeom>
        <a:blipFill rotWithShape="0">
          <a:blip xmlns:r="http://schemas.openxmlformats.org/officeDocument/2006/relationships" r:embed="rId2"/>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4049721" y="3192250"/>
        <a:ext cx="992504" cy="992504"/>
      </dsp:txXfrm>
    </dsp:sp>
    <dsp:sp modelId="{84DF0BED-4265-434B-83E3-ABE93875BA92}">
      <dsp:nvSpPr>
        <dsp:cNvPr id="0" name=""/>
        <dsp:cNvSpPr/>
      </dsp:nvSpPr>
      <dsp:spPr>
        <a:xfrm rot="10834951">
          <a:off x="2022836" y="3451651"/>
          <a:ext cx="1287073" cy="47371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2164948" y="3547117"/>
        <a:ext cx="1144957" cy="284231"/>
      </dsp:txXfrm>
    </dsp:sp>
    <dsp:sp modelId="{DCD93974-5FF6-4B16-861A-89C19F2D72A7}">
      <dsp:nvSpPr>
        <dsp:cNvPr id="0" name=""/>
        <dsp:cNvSpPr/>
      </dsp:nvSpPr>
      <dsp:spPr>
        <a:xfrm>
          <a:off x="12114" y="2986713"/>
          <a:ext cx="1403612" cy="1403612"/>
        </a:xfrm>
        <a:prstGeom prst="ellipse">
          <a:avLst/>
        </a:prstGeom>
        <a:blipFill rotWithShape="0">
          <a:blip xmlns:r="http://schemas.openxmlformats.org/officeDocument/2006/relationships" r:embed="rId3"/>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217668" y="3192267"/>
        <a:ext cx="992504" cy="992504"/>
      </dsp:txXfrm>
    </dsp:sp>
    <dsp:sp modelId="{C5CDF5D3-AEDE-4C48-BE51-62F706A4D00D}">
      <dsp:nvSpPr>
        <dsp:cNvPr id="0" name=""/>
        <dsp:cNvSpPr/>
      </dsp:nvSpPr>
      <dsp:spPr>
        <a:xfrm rot="16200007">
          <a:off x="294401" y="1982050"/>
          <a:ext cx="839043" cy="473719"/>
        </a:xfrm>
        <a:prstGeom prst="rightArrow">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a:off x="365459" y="2147852"/>
        <a:ext cx="696927" cy="284231"/>
      </dsp:txXfrm>
    </dsp:sp>
    <dsp:sp modelId="{F4B7D339-912D-4E85-8433-A7BA052A0E27}">
      <dsp:nvSpPr>
        <dsp:cNvPr id="0" name=""/>
        <dsp:cNvSpPr/>
      </dsp:nvSpPr>
      <dsp:spPr>
        <a:xfrm>
          <a:off x="12120" y="0"/>
          <a:ext cx="1403612" cy="1403612"/>
        </a:xfrm>
        <a:prstGeom prst="ellipse">
          <a:avLst/>
        </a:prstGeom>
        <a:blipFill rotWithShape="0">
          <a:blip xmlns:r="http://schemas.openxmlformats.org/officeDocument/2006/relationships" r:embed="rId4"/>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217674" y="205554"/>
        <a:ext cx="992504" cy="992504"/>
      </dsp:txXfrm>
    </dsp:sp>
    <dsp:sp modelId="{74A29380-89CC-496F-B311-8434CEE3C80B}">
      <dsp:nvSpPr>
        <dsp:cNvPr id="0" name=""/>
        <dsp:cNvSpPr/>
      </dsp:nvSpPr>
      <dsp:spPr>
        <a:xfrm rot="25721">
          <a:off x="1950796" y="464946"/>
          <a:ext cx="1289015" cy="473719"/>
        </a:xfrm>
        <a:prstGeom prst="rightArrow">
          <a:avLst>
            <a:gd name="adj1" fmla="val 60000"/>
            <a:gd name="adj2" fmla="val 50000"/>
          </a:avLst>
        </a:prstGeom>
        <a:gradFill rotWithShape="0">
          <a:gsLst>
            <a:gs pos="0">
              <a:schemeClr val="accent6">
                <a:tint val="60000"/>
                <a:hueOff val="0"/>
                <a:satOff val="0"/>
                <a:lumOff val="0"/>
                <a:alphaOff val="0"/>
                <a:satMod val="103000"/>
                <a:lumMod val="102000"/>
                <a:tint val="94000"/>
              </a:schemeClr>
            </a:gs>
            <a:gs pos="50000">
              <a:schemeClr val="accent6">
                <a:tint val="60000"/>
                <a:hueOff val="0"/>
                <a:satOff val="0"/>
                <a:lumOff val="0"/>
                <a:alphaOff val="0"/>
                <a:satMod val="110000"/>
                <a:lumMod val="100000"/>
                <a:shade val="100000"/>
              </a:schemeClr>
            </a:gs>
            <a:gs pos="100000">
              <a:schemeClr val="accent6">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baseline="0" dirty="0">
            <a:solidFill>
              <a:schemeClr val="tx1"/>
            </a:solidFill>
          </a:endParaRPr>
        </a:p>
      </dsp:txBody>
      <dsp:txXfrm>
        <a:off x="1950798" y="559158"/>
        <a:ext cx="1146899" cy="2842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DEAFCB-3193-4667-A847-D06CA4902F6A}">
      <dsp:nvSpPr>
        <dsp:cNvPr id="0" name=""/>
        <dsp:cNvSpPr/>
      </dsp:nvSpPr>
      <dsp:spPr>
        <a:xfrm>
          <a:off x="4612" y="1002220"/>
          <a:ext cx="1945252" cy="145208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Sources</a:t>
          </a:r>
        </a:p>
      </dsp:txBody>
      <dsp:txXfrm>
        <a:off x="38636" y="1036244"/>
        <a:ext cx="1877204" cy="1418065"/>
      </dsp:txXfrm>
    </dsp:sp>
    <dsp:sp modelId="{5132F575-2B46-4BB9-B668-C1A1FEFBFA14}">
      <dsp:nvSpPr>
        <dsp:cNvPr id="0" name=""/>
        <dsp:cNvSpPr/>
      </dsp:nvSpPr>
      <dsp:spPr>
        <a:xfrm>
          <a:off x="6091" y="2133761"/>
          <a:ext cx="1945252" cy="1232069"/>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Voltage and current sources</a:t>
          </a:r>
          <a:endParaRPr lang="en-US" sz="1800" kern="1200" dirty="0">
            <a:solidFill>
              <a:schemeClr val="tx1"/>
            </a:solidFill>
          </a:endParaRPr>
        </a:p>
      </dsp:txBody>
      <dsp:txXfrm>
        <a:off x="6091" y="2133761"/>
        <a:ext cx="1369895" cy="1232069"/>
      </dsp:txXfrm>
    </dsp:sp>
    <dsp:sp modelId="{57D61BD3-5680-405A-8786-38934D242EDC}">
      <dsp:nvSpPr>
        <dsp:cNvPr id="0" name=""/>
        <dsp:cNvSpPr/>
      </dsp:nvSpPr>
      <dsp:spPr>
        <a:xfrm>
          <a:off x="1431015" y="2536776"/>
          <a:ext cx="680838" cy="68083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 r="-5000"/>
          </a:stretch>
        </a:blip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FC58FC-F1CD-4BD9-AD70-2223E7D5B546}">
      <dsp:nvSpPr>
        <dsp:cNvPr id="0" name=""/>
        <dsp:cNvSpPr/>
      </dsp:nvSpPr>
      <dsp:spPr>
        <a:xfrm>
          <a:off x="2280526" y="973860"/>
          <a:ext cx="1945252" cy="145208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Switches</a:t>
          </a:r>
          <a:endParaRPr lang="en-US" sz="2300" kern="1200" dirty="0">
            <a:solidFill>
              <a:schemeClr val="tx1"/>
            </a:solidFill>
          </a:endParaRPr>
        </a:p>
      </dsp:txBody>
      <dsp:txXfrm>
        <a:off x="2314550" y="1007884"/>
        <a:ext cx="1877204" cy="1418065"/>
      </dsp:txXfrm>
    </dsp:sp>
    <dsp:sp modelId="{B99448D2-988B-405A-80BA-28B9EC7B34A8}">
      <dsp:nvSpPr>
        <dsp:cNvPr id="0" name=""/>
        <dsp:cNvSpPr/>
      </dsp:nvSpPr>
      <dsp:spPr>
        <a:xfrm>
          <a:off x="2280526" y="2098821"/>
          <a:ext cx="1945252" cy="127865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Controlling the flow of Electrons</a:t>
          </a:r>
        </a:p>
      </dsp:txBody>
      <dsp:txXfrm>
        <a:off x="2280526" y="2098821"/>
        <a:ext cx="1369895" cy="1278655"/>
      </dsp:txXfrm>
    </dsp:sp>
    <dsp:sp modelId="{1AD22F56-7D50-4F83-AE3E-7BC8BE2FBD11}">
      <dsp:nvSpPr>
        <dsp:cNvPr id="0" name=""/>
        <dsp:cNvSpPr/>
      </dsp:nvSpPr>
      <dsp:spPr>
        <a:xfrm>
          <a:off x="3705450" y="2525130"/>
          <a:ext cx="680838" cy="680838"/>
        </a:xfrm>
        <a:prstGeom prst="ellipse">
          <a:avLst/>
        </a:prstGeom>
        <a:blipFill>
          <a:blip xmlns:r="http://schemas.openxmlformats.org/officeDocument/2006/relationships" r:embed="rId2"/>
          <a:srcRect/>
          <a:stretch>
            <a:fillRect/>
          </a:stretch>
        </a:blip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5B2DAA-F4D4-4F65-A11E-4EFCA128197A}">
      <dsp:nvSpPr>
        <dsp:cNvPr id="0" name=""/>
        <dsp:cNvSpPr/>
      </dsp:nvSpPr>
      <dsp:spPr>
        <a:xfrm>
          <a:off x="4557179" y="972038"/>
          <a:ext cx="1945252" cy="145208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Active Components</a:t>
          </a:r>
          <a:endParaRPr lang="en-US" sz="2300" kern="1200" dirty="0">
            <a:solidFill>
              <a:schemeClr val="tx1"/>
            </a:solidFill>
          </a:endParaRPr>
        </a:p>
      </dsp:txBody>
      <dsp:txXfrm>
        <a:off x="4591203" y="1006062"/>
        <a:ext cx="1877204" cy="1418065"/>
      </dsp:txXfrm>
    </dsp:sp>
    <dsp:sp modelId="{1C43283A-C536-45DB-82B0-77DFCDF4A982}">
      <dsp:nvSpPr>
        <dsp:cNvPr id="0" name=""/>
        <dsp:cNvSpPr/>
      </dsp:nvSpPr>
      <dsp:spPr>
        <a:xfrm>
          <a:off x="4554962" y="2093792"/>
          <a:ext cx="1945252" cy="1285361"/>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Diodes, Transistors and ICs</a:t>
          </a:r>
          <a:endParaRPr lang="en-US" sz="1800" kern="1200" dirty="0">
            <a:solidFill>
              <a:schemeClr val="tx1"/>
            </a:solidFill>
          </a:endParaRPr>
        </a:p>
      </dsp:txBody>
      <dsp:txXfrm>
        <a:off x="4554962" y="2093792"/>
        <a:ext cx="1369895" cy="1285361"/>
      </dsp:txXfrm>
    </dsp:sp>
    <dsp:sp modelId="{8AC94364-5884-4C1E-83A9-C302E0F55B37}">
      <dsp:nvSpPr>
        <dsp:cNvPr id="0" name=""/>
        <dsp:cNvSpPr/>
      </dsp:nvSpPr>
      <dsp:spPr>
        <a:xfrm>
          <a:off x="5979886" y="2523453"/>
          <a:ext cx="680838" cy="680838"/>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tretch>
            <a:fillRect/>
          </a:stretch>
        </a:blipFill>
        <a:ln w="12700" cap="flat" cmpd="sng" algn="ctr">
          <a:solidFill>
            <a:schemeClr val="accent4">
              <a:tint val="40000"/>
              <a:alpha val="90000"/>
              <a:hueOff val="0"/>
              <a:satOff val="0"/>
              <a:lumOff val="0"/>
              <a:alphaOff val="0"/>
            </a:schemeClr>
          </a:solidFill>
          <a:prstDash val="solid"/>
          <a:miter lim="800000"/>
        </a:ln>
        <a:effectLst>
          <a:glow rad="127000">
            <a:schemeClr val="tx1"/>
          </a:glow>
        </a:effectLst>
      </dsp:spPr>
      <dsp:style>
        <a:lnRef idx="2">
          <a:scrgbClr r="0" g="0" b="0"/>
        </a:lnRef>
        <a:fillRef idx="1">
          <a:scrgbClr r="0" g="0" b="0"/>
        </a:fillRef>
        <a:effectRef idx="0">
          <a:scrgbClr r="0" g="0" b="0"/>
        </a:effectRef>
        <a:fontRef idx="minor"/>
      </dsp:style>
    </dsp:sp>
    <dsp:sp modelId="{7FCE8B10-3766-49BD-A1D2-5B1C15EC6B1F}">
      <dsp:nvSpPr>
        <dsp:cNvPr id="0" name=""/>
        <dsp:cNvSpPr/>
      </dsp:nvSpPr>
      <dsp:spPr>
        <a:xfrm>
          <a:off x="6829398" y="976813"/>
          <a:ext cx="1945252" cy="145208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Passive Components</a:t>
          </a:r>
          <a:endParaRPr lang="en-US" sz="2300" kern="1200" dirty="0">
            <a:solidFill>
              <a:schemeClr val="tx1"/>
            </a:solidFill>
          </a:endParaRPr>
        </a:p>
      </dsp:txBody>
      <dsp:txXfrm>
        <a:off x="6863422" y="1010837"/>
        <a:ext cx="1877204" cy="1418065"/>
      </dsp:txXfrm>
    </dsp:sp>
    <dsp:sp modelId="{1B1454FF-6682-4193-86C3-EBA6C89E7FC3}">
      <dsp:nvSpPr>
        <dsp:cNvPr id="0" name=""/>
        <dsp:cNvSpPr/>
      </dsp:nvSpPr>
      <dsp:spPr>
        <a:xfrm>
          <a:off x="6829398" y="2107681"/>
          <a:ext cx="1945252" cy="126684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rPr>
            <a:t>Resistors, Capacitors and Inductors</a:t>
          </a:r>
        </a:p>
      </dsp:txBody>
      <dsp:txXfrm>
        <a:off x="6829398" y="2107681"/>
        <a:ext cx="1369895" cy="1266842"/>
      </dsp:txXfrm>
    </dsp:sp>
    <dsp:sp modelId="{8D9460F8-BE8C-4DEE-90CA-E12F0A87D7DA}">
      <dsp:nvSpPr>
        <dsp:cNvPr id="0" name=""/>
        <dsp:cNvSpPr/>
      </dsp:nvSpPr>
      <dsp:spPr>
        <a:xfrm>
          <a:off x="8254321" y="2528083"/>
          <a:ext cx="680838" cy="680838"/>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202177-9619-4205-A7F8-457AE57805B4}">
      <dsp:nvSpPr>
        <dsp:cNvPr id="0" name=""/>
        <dsp:cNvSpPr/>
      </dsp:nvSpPr>
      <dsp:spPr>
        <a:xfrm>
          <a:off x="9103833" y="956302"/>
          <a:ext cx="1945252" cy="1452089"/>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87630" rIns="29210" bIns="29210" numCol="1" spcCol="1270" anchor="ctr" anchorCtr="0">
          <a:noAutofit/>
        </a:bodyPr>
        <a:lstStyle/>
        <a:p>
          <a:pPr marL="228600" lvl="1" indent="-228600" algn="ctr" defTabSz="1022350">
            <a:lnSpc>
              <a:spcPct val="90000"/>
            </a:lnSpc>
            <a:spcBef>
              <a:spcPct val="0"/>
            </a:spcBef>
            <a:spcAft>
              <a:spcPct val="15000"/>
            </a:spcAft>
            <a:buChar char="••"/>
          </a:pPr>
          <a:r>
            <a:rPr lang="en-US" sz="2300" b="1"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Ground</a:t>
          </a:r>
          <a:endParaRPr lang="en-US" sz="2300" kern="1200" dirty="0">
            <a:solidFill>
              <a:schemeClr val="tx1"/>
            </a:solidFill>
          </a:endParaRPr>
        </a:p>
      </dsp:txBody>
      <dsp:txXfrm>
        <a:off x="9137857" y="990326"/>
        <a:ext cx="1877204" cy="1418065"/>
      </dsp:txXfrm>
    </dsp:sp>
    <dsp:sp modelId="{A0BA02EE-170C-4A60-8887-BF7BD02AB2F6}">
      <dsp:nvSpPr>
        <dsp:cNvPr id="0" name=""/>
        <dsp:cNvSpPr/>
      </dsp:nvSpPr>
      <dsp:spPr>
        <a:xfrm>
          <a:off x="9103833" y="2046147"/>
          <a:ext cx="1945252" cy="1348888"/>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0" rIns="22860" bIns="0" numCol="1" spcCol="1270" anchor="ctr" anchorCtr="0">
          <a:noAutofit/>
        </a:bodyPr>
        <a:lstStyle/>
        <a:p>
          <a:pPr lvl="0" algn="l" defTabSz="800100">
            <a:lnSpc>
              <a:spcPct val="90000"/>
            </a:lnSpc>
            <a:spcBef>
              <a:spcPct val="0"/>
            </a:spcBef>
            <a:spcAft>
              <a:spcPct val="35000"/>
            </a:spcAft>
            <a:buNone/>
          </a:pPr>
          <a:r>
            <a:rPr lang="en-US" sz="1800" kern="1200" dirty="0">
              <a:solidFill>
                <a:schemeClr val="tx1"/>
              </a:solidFill>
              <a:latin typeface="Calibri" panose="020F0502020204030204" pitchFamily="34" charset="0"/>
              <a:ea typeface="Calibri" panose="020F0502020204030204" pitchFamily="34" charset="0"/>
              <a:cs typeface="Calibri" panose="020F0502020204030204" pitchFamily="34" charset="0"/>
              <a:sym typeface="Arial"/>
            </a:rPr>
            <a:t>Reference point for Voltage Level</a:t>
          </a:r>
          <a:endParaRPr lang="en-US" sz="1800" kern="1200" dirty="0">
            <a:solidFill>
              <a:schemeClr val="tx1"/>
            </a:solidFill>
          </a:endParaRPr>
        </a:p>
      </dsp:txBody>
      <dsp:txXfrm>
        <a:off x="9103833" y="2046147"/>
        <a:ext cx="1369895" cy="1348888"/>
      </dsp:txXfrm>
    </dsp:sp>
    <dsp:sp modelId="{3EB108B5-10C4-4CFD-AACA-3D5B08A7704B}">
      <dsp:nvSpPr>
        <dsp:cNvPr id="0" name=""/>
        <dsp:cNvSpPr/>
      </dsp:nvSpPr>
      <dsp:spPr>
        <a:xfrm>
          <a:off x="10528757" y="2507572"/>
          <a:ext cx="680838" cy="680838"/>
        </a:xfrm>
        <a:prstGeom prst="ellipse">
          <a:avLst/>
        </a:prstGeom>
        <a:blipFill>
          <a:blip xmlns:r="http://schemas.openxmlformats.org/officeDocument/2006/relationships" r:embed="rId5"/>
          <a:stretch>
            <a:fillRect/>
          </a:stretch>
        </a:blip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7D4C4-0A71-4C0E-8CC5-0A517927E8C3}" type="datetimeFigureOut">
              <a:rPr lang="en-US" smtClean="0"/>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F615E-9CD2-4E64-A739-2B5C56DAFCA2}" type="slidenum">
              <a:rPr lang="en-US" smtClean="0"/>
              <a:t>‹#›</a:t>
            </a:fld>
            <a:endParaRPr lang="en-US"/>
          </a:p>
        </p:txBody>
      </p:sp>
    </p:spTree>
    <p:extLst>
      <p:ext uri="{BB962C8B-B14F-4D97-AF65-F5344CB8AC3E}">
        <p14:creationId xmlns:p14="http://schemas.microsoft.com/office/powerpoint/2010/main" val="1396517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 name="PlaceHolder 1"/>
          <p:cNvSpPr>
            <a:spLocks noGrp="1" noRot="1" noChangeAspect="1"/>
          </p:cNvSpPr>
          <p:nvPr>
            <p:ph type="sldImg"/>
          </p:nvPr>
        </p:nvSpPr>
        <p:spPr>
          <a:xfrm>
            <a:off x="381000" y="685800"/>
            <a:ext cx="6094413" cy="3427413"/>
          </a:xfrm>
          <a:prstGeom prst="rect">
            <a:avLst/>
          </a:prstGeom>
          <a:ln w="0">
            <a:noFill/>
          </a:ln>
        </p:spPr>
      </p:sp>
      <p:sp>
        <p:nvSpPr>
          <p:cNvPr id="1590" name="PlaceHolder 2"/>
          <p:cNvSpPr>
            <a:spLocks noGrp="1"/>
          </p:cNvSpPr>
          <p:nvPr>
            <p:ph type="body"/>
          </p:nvPr>
        </p:nvSpPr>
        <p:spPr>
          <a:xfrm>
            <a:off x="685800" y="4343400"/>
            <a:ext cx="5485320" cy="411372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1591" name="PlaceHolder 3"/>
          <p:cNvSpPr>
            <a:spLocks noGrp="1"/>
          </p:cNvSpPr>
          <p:nvPr>
            <p:ph type="sldNum" idx="26"/>
          </p:nvPr>
        </p:nvSpPr>
        <p:spPr>
          <a:xfrm>
            <a:off x="3884760" y="8685360"/>
            <a:ext cx="2970720" cy="456120"/>
          </a:xfrm>
          <a:prstGeom prst="rect">
            <a:avLst/>
          </a:prstGeom>
          <a:noFill/>
          <a:ln w="0">
            <a:noFill/>
          </a:ln>
        </p:spPr>
        <p:txBody>
          <a:bodyPr lIns="0" tIns="0" rIns="0" bIns="0" anchor="b">
            <a:noAutofit/>
          </a:bodyPr>
          <a:lstStyle>
            <a:lvl1pPr indent="0" algn="r" defTabSz="457200">
              <a:lnSpc>
                <a:spcPct val="100000"/>
              </a:lnSpc>
              <a:buNone/>
              <a:tabLst>
                <a:tab pos="0" algn="l"/>
              </a:tabLst>
              <a:defRPr lang="en-US" sz="1200" b="0" strike="noStrike" spc="-1">
                <a:solidFill>
                  <a:schemeClr val="dk1"/>
                </a:solidFill>
                <a:latin typeface="+mn-lt"/>
                <a:ea typeface="+mn-ea"/>
              </a:defRPr>
            </a:lvl1pPr>
          </a:lstStyle>
          <a:p>
            <a:pPr indent="0" algn="r" defTabSz="457200">
              <a:lnSpc>
                <a:spcPct val="100000"/>
              </a:lnSpc>
              <a:buNone/>
              <a:tabLst>
                <a:tab pos="0" algn="l"/>
              </a:tabLst>
            </a:pPr>
            <a:fld id="{3C0556DB-660B-44B1-A7F1-1D6446DB111F}" type="slidenum">
              <a:rPr lang="en-US" sz="1200" b="0" strike="noStrike" spc="-1">
                <a:solidFill>
                  <a:schemeClr val="dk1"/>
                </a:solidFill>
                <a:latin typeface="+mn-lt"/>
                <a:ea typeface="+mn-ea"/>
              </a:rPr>
              <a:t>35</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160261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2" name="PlaceHolder 1"/>
          <p:cNvSpPr>
            <a:spLocks noGrp="1" noRot="1" noChangeAspect="1"/>
          </p:cNvSpPr>
          <p:nvPr>
            <p:ph type="sldImg"/>
          </p:nvPr>
        </p:nvSpPr>
        <p:spPr>
          <a:xfrm>
            <a:off x="381000" y="685800"/>
            <a:ext cx="6094413" cy="3427413"/>
          </a:xfrm>
          <a:prstGeom prst="rect">
            <a:avLst/>
          </a:prstGeom>
          <a:ln w="0">
            <a:noFill/>
          </a:ln>
        </p:spPr>
      </p:sp>
      <p:sp>
        <p:nvSpPr>
          <p:cNvPr id="1593" name="PlaceHolder 2"/>
          <p:cNvSpPr>
            <a:spLocks noGrp="1"/>
          </p:cNvSpPr>
          <p:nvPr>
            <p:ph type="body"/>
          </p:nvPr>
        </p:nvSpPr>
        <p:spPr>
          <a:xfrm>
            <a:off x="685800" y="4343400"/>
            <a:ext cx="5485320" cy="4113720"/>
          </a:xfrm>
          <a:prstGeom prst="rect">
            <a:avLst/>
          </a:prstGeom>
          <a:noFill/>
          <a:ln w="0">
            <a:noFill/>
          </a:ln>
        </p:spPr>
        <p:txBody>
          <a:bodyPr lIns="0" tIns="0" rIns="0" bIns="0" anchor="t">
            <a:noAutofit/>
          </a:bodyPr>
          <a:lstStyle/>
          <a:p>
            <a:pPr marL="216000" indent="0">
              <a:buNone/>
            </a:pPr>
            <a:endParaRPr lang="en-US" sz="1800" b="0" strike="noStrike" spc="-1">
              <a:solidFill>
                <a:srgbClr val="000000"/>
              </a:solidFill>
              <a:latin typeface="Arial"/>
            </a:endParaRPr>
          </a:p>
        </p:txBody>
      </p:sp>
      <p:sp>
        <p:nvSpPr>
          <p:cNvPr id="1594" name="PlaceHolder 3"/>
          <p:cNvSpPr>
            <a:spLocks noGrp="1"/>
          </p:cNvSpPr>
          <p:nvPr>
            <p:ph type="sldNum" idx="27"/>
          </p:nvPr>
        </p:nvSpPr>
        <p:spPr>
          <a:xfrm>
            <a:off x="3884760" y="8685360"/>
            <a:ext cx="2970720" cy="456120"/>
          </a:xfrm>
          <a:prstGeom prst="rect">
            <a:avLst/>
          </a:prstGeom>
          <a:noFill/>
          <a:ln w="0">
            <a:noFill/>
          </a:ln>
        </p:spPr>
        <p:txBody>
          <a:bodyPr lIns="0" tIns="0" rIns="0" bIns="0" anchor="b">
            <a:noAutofit/>
          </a:bodyPr>
          <a:lstStyle>
            <a:lvl1pPr indent="0" algn="r" defTabSz="457200">
              <a:lnSpc>
                <a:spcPct val="100000"/>
              </a:lnSpc>
              <a:buNone/>
              <a:tabLst>
                <a:tab pos="0" algn="l"/>
              </a:tabLst>
              <a:defRPr lang="en-US" sz="1200" b="0" strike="noStrike" spc="-1">
                <a:solidFill>
                  <a:schemeClr val="dk1"/>
                </a:solidFill>
                <a:latin typeface="+mn-lt"/>
                <a:ea typeface="+mn-ea"/>
              </a:defRPr>
            </a:lvl1pPr>
          </a:lstStyle>
          <a:p>
            <a:pPr indent="0" algn="r" defTabSz="457200">
              <a:lnSpc>
                <a:spcPct val="100000"/>
              </a:lnSpc>
              <a:buNone/>
              <a:tabLst>
                <a:tab pos="0" algn="l"/>
              </a:tabLst>
            </a:pPr>
            <a:fld id="{8AB8B2E3-1749-4EC9-B637-EBBCB1850180}" type="slidenum">
              <a:rPr lang="en-US" sz="1200" b="0" strike="noStrike" spc="-1">
                <a:solidFill>
                  <a:schemeClr val="dk1"/>
                </a:solidFill>
                <a:latin typeface="+mn-lt"/>
                <a:ea typeface="+mn-ea"/>
              </a:rPr>
              <a:t>46</a:t>
            </a:fld>
            <a:endParaRPr lang="en-US" sz="1200" b="0" strike="noStrike" spc="-1">
              <a:solidFill>
                <a:srgbClr val="000000"/>
              </a:solidFill>
              <a:latin typeface="Times New Roman"/>
            </a:endParaRPr>
          </a:p>
        </p:txBody>
      </p:sp>
    </p:spTree>
    <p:extLst>
      <p:ext uri="{BB962C8B-B14F-4D97-AF65-F5344CB8AC3E}">
        <p14:creationId xmlns:p14="http://schemas.microsoft.com/office/powerpoint/2010/main" val="2756670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xmlns="" id="{4CA15AFD-4983-47DD-9ED0-D3B27E5A096F}"/>
              </a:ext>
            </a:extLst>
          </p:cNvPr>
          <p:cNvGrpSpPr/>
          <p:nvPr/>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xmlns=""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xmlns=""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xmlns=""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xmlns=""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xmlns=""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xmlns=""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xmlns=""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smtClean="0"/>
              <a:t>Click to edit Master subtitle style</a:t>
            </a:r>
            <a:endParaRPr lang="en-US" noProof="0"/>
          </a:p>
        </p:txBody>
      </p:sp>
    </p:spTree>
    <p:extLst>
      <p:ext uri="{BB962C8B-B14F-4D97-AF65-F5344CB8AC3E}">
        <p14:creationId xmlns:p14="http://schemas.microsoft.com/office/powerpoint/2010/main" val="929506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
        <p:nvSpPr>
          <p:cNvPr id="20" name="Content Placeholder 2">
            <a:extLst>
              <a:ext uri="{FF2B5EF4-FFF2-40B4-BE49-F238E27FC236}">
                <a16:creationId xmlns:a16="http://schemas.microsoft.com/office/drawing/2014/main" xmlns=""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a16="http://schemas.microsoft.com/office/drawing/2014/main" xmlns=""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989648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xmlns=""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a16="http://schemas.microsoft.com/office/drawing/2014/main" xmlns=""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a16="http://schemas.microsoft.com/office/drawing/2014/main" xmlns=""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a16="http://schemas.microsoft.com/office/drawing/2014/main" xmlns=""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a16="http://schemas.microsoft.com/office/drawing/2014/main" xmlns=""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7" name="Text Placeholder 22">
            <a:extLst>
              <a:ext uri="{FF2B5EF4-FFF2-40B4-BE49-F238E27FC236}">
                <a16:creationId xmlns:a16="http://schemas.microsoft.com/office/drawing/2014/main" xmlns=""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8" name="Text Placeholder 22">
            <a:extLst>
              <a:ext uri="{FF2B5EF4-FFF2-40B4-BE49-F238E27FC236}">
                <a16:creationId xmlns:a16="http://schemas.microsoft.com/office/drawing/2014/main" xmlns=""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9" name="Text Placeholder 22">
            <a:extLst>
              <a:ext uri="{FF2B5EF4-FFF2-40B4-BE49-F238E27FC236}">
                <a16:creationId xmlns:a16="http://schemas.microsoft.com/office/drawing/2014/main" xmlns=""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0" name="Text Placeholder 22">
            <a:extLst>
              <a:ext uri="{FF2B5EF4-FFF2-40B4-BE49-F238E27FC236}">
                <a16:creationId xmlns:a16="http://schemas.microsoft.com/office/drawing/2014/main" xmlns=""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cxnSp>
        <p:nvCxnSpPr>
          <p:cNvPr id="7" name="Straight Connector 6">
            <a:extLst>
              <a:ext uri="{FF2B5EF4-FFF2-40B4-BE49-F238E27FC236}">
                <a16:creationId xmlns:a16="http://schemas.microsoft.com/office/drawing/2014/main" xmlns="" id="{2B4CB326-DA0E-488E-B236-7017E8438FBB}"/>
              </a:ext>
            </a:extLst>
          </p:cNvPr>
          <p:cNvCxnSpPr/>
          <p:nvPr/>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9366B533-7212-4A36-9CE2-D6302E721F8F}"/>
              </a:ext>
            </a:extLst>
          </p:cNvPr>
          <p:cNvCxnSpPr/>
          <p:nvPr/>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AD7474CD-E230-4E14-8274-5E20F673F401}"/>
              </a:ext>
            </a:extLst>
          </p:cNvPr>
          <p:cNvCxnSpPr/>
          <p:nvPr/>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BF71FCE-6F39-4D2F-82BE-7D9F1D2ED59F}"/>
              </a:ext>
            </a:extLst>
          </p:cNvPr>
          <p:cNvCxnSpPr/>
          <p:nvPr/>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xmlns="" id="{AE97AC7A-17D9-4F42-9DD0-94FE4FC6BF19}"/>
              </a:ext>
            </a:extLst>
          </p:cNvPr>
          <p:cNvCxnSpPr/>
          <p:nvPr/>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xmlns="" id="{62EEBF51-DCAD-4335-85E9-52801031A1BF}"/>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Tree>
    <p:extLst>
      <p:ext uri="{BB962C8B-B14F-4D97-AF65-F5344CB8AC3E}">
        <p14:creationId xmlns:p14="http://schemas.microsoft.com/office/powerpoint/2010/main" val="1280257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xmlns=""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7" name="Text Placeholder 22">
            <a:extLst>
              <a:ext uri="{FF2B5EF4-FFF2-40B4-BE49-F238E27FC236}">
                <a16:creationId xmlns:a16="http://schemas.microsoft.com/office/drawing/2014/main" xmlns=""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Tree>
    <p:extLst>
      <p:ext uri="{BB962C8B-B14F-4D97-AF65-F5344CB8AC3E}">
        <p14:creationId xmlns:p14="http://schemas.microsoft.com/office/powerpoint/2010/main" val="3837404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xmlns=""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a16="http://schemas.microsoft.com/office/drawing/2014/main" xmlns="" id="{62EEBF51-DCAD-4335-85E9-52801031A1BF}"/>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
        <p:nvSpPr>
          <p:cNvPr id="13" name="Picture Placeholder 12">
            <a:extLst>
              <a:ext uri="{FF2B5EF4-FFF2-40B4-BE49-F238E27FC236}">
                <a16:creationId xmlns:a16="http://schemas.microsoft.com/office/drawing/2014/main" xmlns=""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626046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
        <p:nvSpPr>
          <p:cNvPr id="20" name="Picture Placeholder 2">
            <a:extLst>
              <a:ext uri="{FF2B5EF4-FFF2-40B4-BE49-F238E27FC236}">
                <a16:creationId xmlns:a16="http://schemas.microsoft.com/office/drawing/2014/main" xmlns=""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Tree>
    <p:extLst>
      <p:ext uri="{BB962C8B-B14F-4D97-AF65-F5344CB8AC3E}">
        <p14:creationId xmlns:p14="http://schemas.microsoft.com/office/powerpoint/2010/main" val="3573287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xmlns="" id="{62EEBF51-DCAD-4335-85E9-52801031A1BF}"/>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
        <p:nvSpPr>
          <p:cNvPr id="21" name="Text Placeholder 3">
            <a:extLst>
              <a:ext uri="{FF2B5EF4-FFF2-40B4-BE49-F238E27FC236}">
                <a16:creationId xmlns:a16="http://schemas.microsoft.com/office/drawing/2014/main" xmlns=""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Click to edit Master text styles</a:t>
            </a:r>
          </a:p>
        </p:txBody>
      </p:sp>
      <p:sp>
        <p:nvSpPr>
          <p:cNvPr id="22" name="Content Placeholder 2">
            <a:extLst>
              <a:ext uri="{FF2B5EF4-FFF2-40B4-BE49-F238E27FC236}">
                <a16:creationId xmlns:a16="http://schemas.microsoft.com/office/drawing/2014/main" xmlns=""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076706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xmlns="" id="{D4494CD2-CCDD-0248-96F8-741002C44255}"/>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xmlns="" id="{07077B00-C1EE-7241-B441-7814F92A7EDF}"/>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xmlns="" id="{3A1AEBC4-637E-F64C-9192-69AC4BB26D0C}"/>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xmlns="" id="{669A7039-C54C-8E46-9A8B-DDB2547D989C}"/>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xmlns="" id="{4F173B32-87BB-9A40-8C91-4C1EED2B7ABF}"/>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xmlns="" id="{4AC87F4E-12B5-1B42-AFD2-4DB39B7645C9}"/>
              </a:ext>
            </a:extLst>
          </p:cNvPr>
          <p:cNvGrpSpPr/>
          <p:nvPr/>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xmlns=""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xmlns=""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xmlns="" id="{CBE3FDC9-67CB-FA42-B127-A36BFF4678BB}"/>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xmlns=""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Tree>
    <p:extLst>
      <p:ext uri="{BB962C8B-B14F-4D97-AF65-F5344CB8AC3E}">
        <p14:creationId xmlns:p14="http://schemas.microsoft.com/office/powerpoint/2010/main" val="1253524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xmlns="" id="{EA7FF9D7-8545-4547-AC77-A0421EEB9B99}"/>
              </a:ext>
            </a:extLst>
          </p:cNvPr>
          <p:cNvGrpSpPr/>
          <p:nvPr/>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xmlns="" id="{8DCD5806-2A2F-4ABF-8057-245681C498E6}"/>
                </a:ext>
              </a:extLst>
            </p:cNvPr>
            <p:cNvSpPr/>
            <p:nvPr/>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xmlns="" id="{3A93038F-E9E4-4FFD-B3DF-28DB7C2C1490}"/>
                </a:ext>
              </a:extLst>
            </p:cNvPr>
            <p:cNvSpPr/>
            <p:nvPr/>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xmlns="" id="{5DEA1E02-BBD0-4AE3-AF22-433B90272178}"/>
                </a:ext>
              </a:extLst>
            </p:cNvPr>
            <p:cNvSpPr/>
            <p:nvPr/>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42589673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6E739168-A5E8-443A-B392-7AD4CF8977AD}"/>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xmlns=""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xmlns=""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xmlns=""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9E597736-C478-4C26-9BAF-205FE31E977C}"/>
              </a:ext>
            </a:extLst>
          </p:cNvPr>
          <p:cNvSpPr>
            <a:spLocks noGrp="1"/>
          </p:cNvSpPr>
          <p:nvPr>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xmlns="" id="{C024DCDB-C6BF-455E-AAB8-EAF9DAB302A1}"/>
              </a:ext>
            </a:extLst>
          </p:cNvPr>
          <p:cNvSpPr/>
          <p:nvPr/>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xmlns="" id="{26AFB47A-5D51-4F9C-B01B-977CE5E3C093}"/>
              </a:ext>
            </a:extLst>
          </p:cNvPr>
          <p:cNvSpPr/>
          <p:nvPr/>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6997A4FF-7390-4173-8ACD-6CF7145AACEC}"/>
              </a:ext>
            </a:extLst>
          </p:cNvPr>
          <p:cNvSpPr/>
          <p:nvPr/>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363980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110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2838D16-809E-4EB1-8C0C-0E63D8139112}"/>
              </a:ext>
            </a:extLst>
          </p:cNvPr>
          <p:cNvSpPr/>
          <p:nvPr/>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01FEB333-94B4-4E53-9019-D584810903BB}"/>
              </a:ext>
            </a:extLst>
          </p:cNvPr>
          <p:cNvSpPr/>
          <p:nvPr/>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xmlns="" id="{A59B9489-0CD9-4DB7-AC82-6E7867F91403}"/>
              </a:ext>
            </a:extLst>
          </p:cNvPr>
          <p:cNvSpPr/>
          <p:nvPr/>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xmlns="" id="{A55D1C76-C591-4FA5-9780-87AB6B37C0FA}"/>
              </a:ext>
            </a:extLst>
          </p:cNvPr>
          <p:cNvSpPr/>
          <p:nvPr/>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xmlns="" id="{A7DC1D12-670F-4235-8791-FA8C2B330871}"/>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xmlns="" id="{859569CF-FDAC-47C4-A0F5-296F7117C398}"/>
              </a:ext>
            </a:extLst>
          </p:cNvPr>
          <p:cNvSpPr/>
          <p:nvPr/>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xmlns="" id="{D68D0C72-2B2C-4C85-A091-157853C71784}"/>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xmlns="" id="{8E25334A-5FE3-4DDA-8D32-4796CCFCAA74}"/>
              </a:ext>
            </a:extLst>
          </p:cNvPr>
          <p:cNvSpPr/>
          <p:nvPr/>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xmlns="" id="{18818DF1-D7FD-4C0F-875D-7A07E8F75C06}"/>
              </a:ext>
            </a:extLst>
          </p:cNvPr>
          <p:cNvSpPr/>
          <p:nvPr/>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xmlns="" id="{8F9BB384-9E14-4CEA-82C1-21837229D3EF}"/>
              </a:ext>
            </a:extLst>
          </p:cNvPr>
          <p:cNvGrpSpPr/>
          <p:nvPr/>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xmlns=""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xmlns=""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xmlns="" id="{2772239B-C46D-4458-BB4B-DDB12FAB0172}"/>
              </a:ext>
            </a:extLst>
          </p:cNvPr>
          <p:cNvGrpSpPr/>
          <p:nvPr/>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xmlns=""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xmlns=""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22" name="Slide Number Placeholder 4">
            <a:extLst>
              <a:ext uri="{FF2B5EF4-FFF2-40B4-BE49-F238E27FC236}">
                <a16:creationId xmlns:a16="http://schemas.microsoft.com/office/drawing/2014/main" xmlns=""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
        <p:nvSpPr>
          <p:cNvPr id="23" name="Title 1">
            <a:extLst>
              <a:ext uri="{FF2B5EF4-FFF2-40B4-BE49-F238E27FC236}">
                <a16:creationId xmlns:a16="http://schemas.microsoft.com/office/drawing/2014/main" xmlns=""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240800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E9318B2B-E019-4078-9EF0-C9D6281AE31B}"/>
              </a:ext>
            </a:extLst>
          </p:cNvPr>
          <p:cNvGrpSpPr/>
          <p:nvPr/>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xmlns=""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xmlns=""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xmlns="" id="{EE8F5B31-1523-46AE-9455-C33DFC1BDDE0}"/>
              </a:ext>
            </a:extLst>
          </p:cNvPr>
          <p:cNvSpPr/>
          <p:nvPr/>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xmlns="" id="{5D17048F-C2E1-4775-BC32-50BD6219F89D}"/>
              </a:ext>
            </a:extLst>
          </p:cNvPr>
          <p:cNvSpPr/>
          <p:nvPr/>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xmlns="" id="{EAB002AA-4848-49C8-A834-036F860C79A3}"/>
              </a:ext>
            </a:extLst>
          </p:cNvPr>
          <p:cNvGrpSpPr/>
          <p:nvPr/>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xmlns=""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xmlns=""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xmlns=""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smtClean="0"/>
              <a:t>Click to edit Master text styles</a:t>
            </a:r>
          </a:p>
        </p:txBody>
      </p:sp>
      <p:sp>
        <p:nvSpPr>
          <p:cNvPr id="35" name="Slide Number Placeholder 4">
            <a:extLst>
              <a:ext uri="{FF2B5EF4-FFF2-40B4-BE49-F238E27FC236}">
                <a16:creationId xmlns:a16="http://schemas.microsoft.com/office/drawing/2014/main" xmlns=""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Tree>
    <p:extLst>
      <p:ext uri="{BB962C8B-B14F-4D97-AF65-F5344CB8AC3E}">
        <p14:creationId xmlns:p14="http://schemas.microsoft.com/office/powerpoint/2010/main" val="228815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xmlns="" id="{2CDBB6E5-B91E-4946-9390-E8693855103A}"/>
              </a:ext>
            </a:extLst>
          </p:cNvPr>
          <p:cNvSpPr/>
          <p:nvPr/>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xmlns="" id="{0C3CC1C9-1FA0-4FE4-8984-4A8B3728D674}"/>
              </a:ext>
            </a:extLst>
          </p:cNvPr>
          <p:cNvSpPr/>
          <p:nvPr/>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xmlns="" id="{8E049265-431E-48DE-B7F7-4959930171DC}"/>
              </a:ext>
            </a:extLst>
          </p:cNvPr>
          <p:cNvSpPr/>
          <p:nvPr/>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xmlns="" id="{173E5F2D-1F8E-4DCC-857F-932C6C6539BB}"/>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xmlns="" id="{ECB4C115-EFF9-405C-98BE-F4077B9730D0}"/>
              </a:ext>
            </a:extLst>
          </p:cNvPr>
          <p:cNvSpPr/>
          <p:nvPr/>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xmlns="" id="{C9A300DD-BB54-44ED-A7E4-01CD41EC930F}"/>
              </a:ext>
            </a:extLst>
          </p:cNvPr>
          <p:cNvSpPr txBox="1">
            <a:spLocks/>
          </p:cNvSpPr>
          <p:nvPr/>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xmlns=""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xmlns=""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Tree>
    <p:extLst>
      <p:ext uri="{BB962C8B-B14F-4D97-AF65-F5344CB8AC3E}">
        <p14:creationId xmlns:p14="http://schemas.microsoft.com/office/powerpoint/2010/main" val="115374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xmlns=""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1022249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Tree>
    <p:extLst>
      <p:ext uri="{BB962C8B-B14F-4D97-AF65-F5344CB8AC3E}">
        <p14:creationId xmlns:p14="http://schemas.microsoft.com/office/powerpoint/2010/main" val="1811139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smtClean="0"/>
              <a:t>Click to edit Master text styles</a:t>
            </a:r>
          </a:p>
        </p:txBody>
      </p:sp>
    </p:spTree>
    <p:extLst>
      <p:ext uri="{BB962C8B-B14F-4D97-AF65-F5344CB8AC3E}">
        <p14:creationId xmlns:p14="http://schemas.microsoft.com/office/powerpoint/2010/main" val="541512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
        <p:nvSpPr>
          <p:cNvPr id="20" name="Content Placeholder 2">
            <a:extLst>
              <a:ext uri="{FF2B5EF4-FFF2-40B4-BE49-F238E27FC236}">
                <a16:creationId xmlns:a16="http://schemas.microsoft.com/office/drawing/2014/main" xmlns=""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494699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a16="http://schemas.microsoft.com/office/drawing/2014/main" xmlns="" id="{7732E1E7-45E3-4264-8F26-66758696DD1E}"/>
              </a:ext>
            </a:extLst>
          </p:cNvPr>
          <p:cNvGrpSpPr/>
          <p:nvPr/>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741B0375-D9A5-4B1A-B725-F8E546315B97}" type="slidenum">
              <a:rPr lang="en-US" smtClean="0"/>
              <a:t>‹#›</a:t>
            </a:fld>
            <a:endParaRPr lang="en-US"/>
          </a:p>
        </p:txBody>
      </p:sp>
      <p:sp>
        <p:nvSpPr>
          <p:cNvPr id="25" name="Text Placeholder 2">
            <a:extLst>
              <a:ext uri="{FF2B5EF4-FFF2-40B4-BE49-F238E27FC236}">
                <a16:creationId xmlns:a16="http://schemas.microsoft.com/office/drawing/2014/main" xmlns=""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6" name="Text Placeholder 4">
            <a:extLst>
              <a:ext uri="{FF2B5EF4-FFF2-40B4-BE49-F238E27FC236}">
                <a16:creationId xmlns:a16="http://schemas.microsoft.com/office/drawing/2014/main" xmlns=""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Click to edit Master text styles</a:t>
            </a:r>
          </a:p>
        </p:txBody>
      </p:sp>
      <p:sp>
        <p:nvSpPr>
          <p:cNvPr id="27" name="Content Placeholder 3">
            <a:extLst>
              <a:ext uri="{FF2B5EF4-FFF2-40B4-BE49-F238E27FC236}">
                <a16:creationId xmlns:a16="http://schemas.microsoft.com/office/drawing/2014/main" xmlns=""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a16="http://schemas.microsoft.com/office/drawing/2014/main" xmlns=""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338754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a16="http://schemas.microsoft.com/office/drawing/2014/main" xmlns=""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a16="http://schemas.microsoft.com/office/drawing/2014/main" xmlns=""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1B0375-D9A5-4B1A-B725-F8E546315B97}" type="slidenum">
              <a:rPr lang="en-US" smtClean="0"/>
              <a:t>‹#›</a:t>
            </a:fld>
            <a:endParaRPr lang="en-US"/>
          </a:p>
        </p:txBody>
      </p:sp>
      <p:sp>
        <p:nvSpPr>
          <p:cNvPr id="5" name="Rectangle 4">
            <a:extLst>
              <a:ext uri="{FF2B5EF4-FFF2-40B4-BE49-F238E27FC236}">
                <a16:creationId xmlns:a16="http://schemas.microsoft.com/office/drawing/2014/main" xmlns="" id="{7CDDDB7D-9189-9548-A2B9-81DC62C3C1A3}"/>
              </a:ext>
            </a:extLst>
          </p:cNvPr>
          <p:cNvSpPr/>
          <p:nvPr/>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xmlns="" id="{096D8877-6B4A-4540-8927-767DD7401718}"/>
              </a:ext>
            </a:extLst>
          </p:cNvPr>
          <p:cNvSpPr/>
          <p:nvPr/>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xmlns="" id="{5AF2E123-FE0F-8541-8E36-5030C450AA7E}"/>
              </a:ext>
            </a:extLst>
          </p:cNvPr>
          <p:cNvSpPr/>
          <p:nvPr/>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xmlns="" id="{E5519D99-3B68-924A-9CD0-14B911711CA8}"/>
              </a:ext>
            </a:extLst>
          </p:cNvPr>
          <p:cNvSpPr/>
          <p:nvPr/>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xmlns="" id="{A09E21A9-FBEF-144C-A152-FE484F3C55C1}"/>
              </a:ext>
            </a:extLst>
          </p:cNvPr>
          <p:cNvSpPr/>
          <p:nvPr/>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xmlns="" id="{70C7F2CB-A8CE-1545-A08D-93592C4BAEEA}"/>
              </a:ext>
            </a:extLst>
          </p:cNvPr>
          <p:cNvSpPr txBox="1">
            <a:spLocks/>
          </p:cNvSpPr>
          <p:nvPr/>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xmlns="" id="{7068FCE4-1B47-3C4B-B091-013120A97D09}"/>
              </a:ext>
            </a:extLst>
          </p:cNvPr>
          <p:cNvGrpSpPr/>
          <p:nvPr/>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xmlns=""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xmlns=""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xmlns="" id="{BE1E08A0-195D-694F-947B-986A76FBB93E}"/>
              </a:ext>
            </a:extLst>
          </p:cNvPr>
          <p:cNvGrpSpPr/>
          <p:nvPr/>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xmlns="" id="{ED5DFFCD-1EE3-E64E-B51F-BD7D72413E0B}"/>
                </a:ext>
              </a:extLst>
            </p:cNvPr>
            <p:cNvSpPr/>
            <p:nvPr/>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xmlns="" id="{C12DB3CA-8E64-AA43-BFBE-A2CA9A816DBE}"/>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xmlns="" id="{A587DEFD-D470-4142-8E0D-A71DDB147C92}"/>
              </a:ext>
            </a:extLst>
          </p:cNvPr>
          <p:cNvSpPr/>
          <p:nvPr/>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xmlns="" id="{7D9BF857-7910-734D-A217-5E3344220AA2}"/>
              </a:ext>
            </a:extLst>
          </p:cNvPr>
          <p:cNvSpPr txBox="1">
            <a:spLocks/>
          </p:cNvSpPr>
          <p:nvPr/>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4336723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336">
          <p15:clr>
            <a:srgbClr val="F26B43"/>
          </p15:clr>
        </p15:guide>
        <p15:guide id="4" orient="horz" pos="336">
          <p15:clr>
            <a:srgbClr val="F26B43"/>
          </p15:clr>
        </p15:guide>
        <p15:guide id="5" pos="7344">
          <p15:clr>
            <a:srgbClr val="F26B43"/>
          </p15:clr>
        </p15:guide>
        <p15:guide id="6" orient="horz" pos="398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 Id="rId4" Type="http://schemas.openxmlformats.org/officeDocument/2006/relationships/hyperlink" Target="http://www.free-powerpoint-templates-design.com/"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19.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19.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hyperlink" Target="https://link.springer.com/article/10.1007/s11036-018-1090-3" TargetMode="External"/><Relationship Id="rId2" Type="http://schemas.openxmlformats.org/officeDocument/2006/relationships/hyperlink" Target="https://www.techtarget.com/iotagenda/definition/Internet-of-Things-IoT" TargetMode="External"/><Relationship Id="rId1" Type="http://schemas.openxmlformats.org/officeDocument/2006/relationships/slideLayout" Target="../slideLayouts/slideLayout6.xml"/><Relationship Id="rId6" Type="http://schemas.openxmlformats.org/officeDocument/2006/relationships/hyperlink" Target="https://www.hexacta.com/iot-security-mitigating-the-risk-of-an-attack-on-your-system/" TargetMode="External"/><Relationship Id="rId5" Type="http://schemas.openxmlformats.org/officeDocument/2006/relationships/hyperlink" Target="https://www.slideshare.net/ShreeDevi42/iot-module-1-pptpptx" TargetMode="External"/><Relationship Id="rId4" Type="http://schemas.openxmlformats.org/officeDocument/2006/relationships/hyperlink" Target="https://jasupdates.com/iot/"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650" y="2209800"/>
            <a:ext cx="11214100" cy="535531"/>
          </a:xfrm>
        </p:spPr>
        <p:txBody>
          <a:bodyPr/>
          <a:lstStyle/>
          <a:p>
            <a:pPr algn="ctr"/>
            <a:r>
              <a:rPr lang="en-GB" sz="6000" spc="-1" dirty="0">
                <a:solidFill>
                  <a:schemeClr val="accent3">
                    <a:lumMod val="20000"/>
                    <a:lumOff val="80000"/>
                  </a:schemeClr>
                </a:solidFill>
                <a:latin typeface="Calibri"/>
                <a:ea typeface="Calibri"/>
              </a:rPr>
              <a:t>Electronics and Embedded Systems Course</a:t>
            </a:r>
            <a:endParaRPr lang="en-US" sz="6000" dirty="0"/>
          </a:p>
        </p:txBody>
      </p:sp>
      <p:sp>
        <p:nvSpPr>
          <p:cNvPr id="3" name="Subtitle 2"/>
          <p:cNvSpPr>
            <a:spLocks noGrp="1"/>
          </p:cNvSpPr>
          <p:nvPr>
            <p:ph type="body" sz="quarter" idx="13"/>
          </p:nvPr>
        </p:nvSpPr>
        <p:spPr>
          <a:xfrm>
            <a:off x="1619250" y="5029199"/>
            <a:ext cx="9372600" cy="1136505"/>
          </a:xfrm>
        </p:spPr>
        <p:txBody>
          <a:bodyPr>
            <a:noAutofit/>
          </a:bodyPr>
          <a:lstStyle/>
          <a:p>
            <a:pPr algn="ctr"/>
            <a:r>
              <a:rPr lang="en-GB" sz="3600" b="1" spc="293" dirty="0">
                <a:solidFill>
                  <a:schemeClr val="lt1">
                    <a:lumMod val="65000"/>
                  </a:schemeClr>
                </a:solidFill>
                <a:latin typeface="Calibri"/>
                <a:ea typeface="Calibri"/>
              </a:rPr>
              <a:t>Comprehensive </a:t>
            </a:r>
            <a:r>
              <a:rPr lang="en-GB" sz="3600" b="1" spc="293" dirty="0" smtClean="0">
                <a:solidFill>
                  <a:schemeClr val="lt1">
                    <a:lumMod val="65000"/>
                  </a:schemeClr>
                </a:solidFill>
                <a:latin typeface="Calibri"/>
                <a:ea typeface="Calibri"/>
              </a:rPr>
              <a:t>Curriculum</a:t>
            </a:r>
            <a:endParaRPr lang="en-US" sz="3600" spc="-1" dirty="0">
              <a:solidFill>
                <a:srgbClr val="000000"/>
              </a:solidFill>
            </a:endParaRPr>
          </a:p>
        </p:txBody>
      </p:sp>
      <p:sp>
        <p:nvSpPr>
          <p:cNvPr id="4" name="Picture 4"/>
          <p:cNvSpPr/>
          <p:nvPr/>
        </p:nvSpPr>
        <p:spPr>
          <a:xfrm>
            <a:off x="66675" y="276226"/>
            <a:ext cx="2571750" cy="2382316"/>
          </a:xfrm>
          <a:prstGeom prst="ellipse">
            <a:avLst/>
          </a:prstGeom>
          <a:blipFill rotWithShape="0">
            <a:blip r:embed="rId2"/>
            <a:srcRect/>
            <a:stretch/>
          </a:blipFill>
          <a:ln w="63500" cap="rnd">
            <a:solidFill>
              <a:srgbClr val="FF0000"/>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Tree>
    <p:extLst>
      <p:ext uri="{BB962C8B-B14F-4D97-AF65-F5344CB8AC3E}">
        <p14:creationId xmlns:p14="http://schemas.microsoft.com/office/powerpoint/2010/main" val="1117920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3" name="Picture 3" descr="C:\Aamir Projects\IOT and Embedded System-Course\Suhail Preparation\Hardware Design and development\H-1.PNG"/>
          <p:cNvPicPr/>
          <p:nvPr/>
        </p:nvPicPr>
        <p:blipFill>
          <a:blip r:embed="rId2"/>
          <a:stretch/>
        </p:blipFill>
        <p:spPr>
          <a:xfrm>
            <a:off x="577800" y="1335960"/>
            <a:ext cx="10876320" cy="4916880"/>
          </a:xfrm>
          <a:prstGeom prst="rect">
            <a:avLst/>
          </a:prstGeom>
          <a:ln w="0">
            <a:noFill/>
          </a:ln>
        </p:spPr>
      </p:pic>
      <p:pic>
        <p:nvPicPr>
          <p:cNvPr id="1304" name="Picture 4" descr="C:\Aamir Projects\IOT and Embedded System-Course\Suhail Preparation\Hardware Design and development\Pic-What is IOT.PNG"/>
          <p:cNvPicPr/>
          <p:nvPr/>
        </p:nvPicPr>
        <p:blipFill>
          <a:blip r:embed="rId3"/>
          <a:stretch/>
        </p:blipFill>
        <p:spPr>
          <a:xfrm>
            <a:off x="6781680" y="180000"/>
            <a:ext cx="4875840" cy="913320"/>
          </a:xfrm>
          <a:prstGeom prst="rect">
            <a:avLst/>
          </a:prstGeom>
          <a:ln w="88900" cap="sq">
            <a:solidFill>
              <a:srgbClr val="47C3D3"/>
            </a:solidFill>
            <a:miter/>
          </a:ln>
          <a:effectLst>
            <a:innerShdw blurRad="76200">
              <a:srgbClr val="000000"/>
            </a:innerShdw>
          </a:effectLst>
        </p:spPr>
      </p:pic>
      <p:pic>
        <p:nvPicPr>
          <p:cNvPr id="1305" name="Picture 4" descr="C:\Aamir Projects\IOT and Embedded System-Course\Suhail Preparation\Hardware Design and development\IOT small logo.PNG"/>
          <p:cNvPicPr/>
          <p:nvPr/>
        </p:nvPicPr>
        <p:blipFill>
          <a:blip r:embed="rId4"/>
          <a:stretch/>
        </p:blipFill>
        <p:spPr>
          <a:xfrm>
            <a:off x="10299600" y="5343480"/>
            <a:ext cx="1053000" cy="827640"/>
          </a:xfrm>
          <a:prstGeom prst="rect">
            <a:avLst/>
          </a:prstGeom>
          <a:ln w="0">
            <a:noFill/>
          </a:ln>
        </p:spPr>
      </p:pic>
      <p:sp>
        <p:nvSpPr>
          <p:cNvPr id="1306" name="Rectangle 6"/>
          <p:cNvSpPr/>
          <p:nvPr/>
        </p:nvSpPr>
        <p:spPr>
          <a:xfrm>
            <a:off x="760320" y="1428840"/>
            <a:ext cx="7401240" cy="1912680"/>
          </a:xfrm>
          <a:prstGeom prst="rect">
            <a:avLst/>
          </a:prstGeom>
          <a:solidFill>
            <a:srgbClr val="006C6C"/>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07" name="TextBox 4"/>
          <p:cNvSpPr/>
          <p:nvPr/>
        </p:nvSpPr>
        <p:spPr>
          <a:xfrm>
            <a:off x="1406520" y="1357200"/>
            <a:ext cx="5942520" cy="1704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1800" b="0" strike="noStrike" spc="-1">
                <a:solidFill>
                  <a:schemeClr val="dk1"/>
                </a:solidFill>
                <a:latin typeface="Arial"/>
              </a:rPr>
              <a:t>                                       </a:t>
            </a:r>
            <a:endParaRPr lang="en-US" sz="18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We use a lot of things in our daily life</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Most of those things are DUMB</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A central agent is needed</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IoT makes that’s possible</a:t>
            </a:r>
            <a:endParaRPr lang="en-US" sz="2200" b="0" strike="noStrike" spc="-1">
              <a:solidFill>
                <a:srgbClr val="000000"/>
              </a:solidFill>
              <a:latin typeface="Arial"/>
            </a:endParaRPr>
          </a:p>
        </p:txBody>
      </p:sp>
      <p:sp>
        <p:nvSpPr>
          <p:cNvPr id="1308" name="Rectangle 20"/>
          <p:cNvSpPr/>
          <p:nvPr/>
        </p:nvSpPr>
        <p:spPr>
          <a:xfrm>
            <a:off x="530911" y="426593"/>
            <a:ext cx="5435280" cy="666727"/>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6000" b="0" strike="noStrike" spc="-1" dirty="0">
                <a:solidFill>
                  <a:schemeClr val="lt1"/>
                </a:solidFill>
                <a:latin typeface="Arial"/>
              </a:rPr>
              <a:t>IoT </a:t>
            </a:r>
            <a:r>
              <a:rPr lang="en-US" sz="6000" b="0" strike="noStrike" spc="-1" dirty="0">
                <a:solidFill>
                  <a:schemeClr val="lt1"/>
                </a:solidFill>
                <a:latin typeface="Calibri" panose="020F0502020204030204" pitchFamily="34" charset="0"/>
                <a:cs typeface="Calibri" panose="020F0502020204030204" pitchFamily="34" charset="0"/>
              </a:rPr>
              <a:t>SPRING’24</a:t>
            </a:r>
            <a:endParaRPr lang="en-US" sz="6000" b="0" strike="noStrike" spc="-1" dirty="0">
              <a:solidFill>
                <a:srgbClr val="FFFFFF"/>
              </a:solidFill>
              <a:latin typeface="Calibri" panose="020F0502020204030204" pitchFamily="34" charset="0"/>
              <a:cs typeface="Calibri" panose="020F0502020204030204" pitchFamily="34" charset="0"/>
            </a:endParaRPr>
          </a:p>
        </p:txBody>
      </p:sp>
      <p:sp>
        <p:nvSpPr>
          <p:cNvPr id="2" name="PlaceHolder 1"/>
          <p:cNvSpPr>
            <a:spLocks noGrp="1"/>
          </p:cNvSpPr>
          <p:nvPr>
            <p:ph type="sldNum" idx="4294967295"/>
          </p:nvPr>
        </p:nvSpPr>
        <p:spPr>
          <a:xfrm>
            <a:off x="11787188" y="6315075"/>
            <a:ext cx="404812" cy="363538"/>
          </a:xfrm>
          <a:prstGeom prst="rect">
            <a:avLst/>
          </a:prstGeom>
        </p:spPr>
        <p:txBody>
          <a:bodyPr/>
          <a:lstStyle/>
          <a:p>
            <a:fld id="{936816CA-3DB0-4925-8214-2BAA824E80DA}" type="slidenum">
              <a:t>10</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9" name="Picture 2" descr="C:\Aamir Projects\IOT and Embedded System-Course\Suhail Preparation\Hardware Design and development\H-3.PNG"/>
          <p:cNvPicPr/>
          <p:nvPr/>
        </p:nvPicPr>
        <p:blipFill>
          <a:blip r:embed="rId2"/>
          <a:stretch/>
        </p:blipFill>
        <p:spPr>
          <a:xfrm>
            <a:off x="704880" y="1104840"/>
            <a:ext cx="11171880" cy="5132880"/>
          </a:xfrm>
          <a:prstGeom prst="rect">
            <a:avLst/>
          </a:prstGeom>
          <a:ln w="0">
            <a:noFill/>
          </a:ln>
        </p:spPr>
      </p:pic>
      <p:pic>
        <p:nvPicPr>
          <p:cNvPr id="1310" name="Picture 3" descr="C:\Aamir Projects\IOT and Embedded System-Course\Suhail Preparation\Hardware Design and development\IOT small logo.PNG"/>
          <p:cNvPicPr/>
          <p:nvPr/>
        </p:nvPicPr>
        <p:blipFill>
          <a:blip r:embed="rId3"/>
          <a:stretch/>
        </p:blipFill>
        <p:spPr>
          <a:xfrm>
            <a:off x="10699920" y="5248440"/>
            <a:ext cx="1103760" cy="989640"/>
          </a:xfrm>
          <a:prstGeom prst="rect">
            <a:avLst/>
          </a:prstGeom>
          <a:ln w="0">
            <a:noFill/>
          </a:ln>
        </p:spPr>
      </p:pic>
      <p:sp>
        <p:nvSpPr>
          <p:cNvPr id="1311" name="Rectangle 3"/>
          <p:cNvSpPr/>
          <p:nvPr/>
        </p:nvSpPr>
        <p:spPr>
          <a:xfrm>
            <a:off x="728640" y="1171440"/>
            <a:ext cx="7099920" cy="1865880"/>
          </a:xfrm>
          <a:prstGeom prst="rect">
            <a:avLst/>
          </a:prstGeom>
          <a:solidFill>
            <a:srgbClr val="006C6C"/>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12" name="TextBox 4"/>
          <p:cNvSpPr/>
          <p:nvPr/>
        </p:nvSpPr>
        <p:spPr>
          <a:xfrm>
            <a:off x="933480" y="1104840"/>
            <a:ext cx="6838200" cy="1765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US" sz="2200" b="0" strike="noStrike" spc="-1">
                <a:solidFill>
                  <a:schemeClr val="lt1"/>
                </a:solidFill>
                <a:latin typeface="Arial"/>
              </a:rPr>
              <a:t>Remote monitoring of devices</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Makes life a bit easier &amp; more comfortable</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Allows for feedback loop.</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Improves energy efficiency.</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Timely service repair.</a:t>
            </a:r>
            <a:endParaRPr lang="en-US" sz="2200" b="0" strike="noStrike" spc="-1">
              <a:solidFill>
                <a:srgbClr val="000000"/>
              </a:solidFill>
              <a:latin typeface="Arial"/>
            </a:endParaRPr>
          </a:p>
        </p:txBody>
      </p:sp>
      <p:sp>
        <p:nvSpPr>
          <p:cNvPr id="1313" name="Rectangle 21"/>
          <p:cNvSpPr/>
          <p:nvPr/>
        </p:nvSpPr>
        <p:spPr>
          <a:xfrm>
            <a:off x="546013" y="326880"/>
            <a:ext cx="5485320" cy="65664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6000" b="0" strike="noStrike" spc="-1" dirty="0">
                <a:solidFill>
                  <a:schemeClr val="lt1"/>
                </a:solidFill>
                <a:latin typeface="Calibri" panose="020F0502020204030204" pitchFamily="34" charset="0"/>
                <a:cs typeface="Calibri" panose="020F0502020204030204" pitchFamily="34" charset="0"/>
              </a:rPr>
              <a:t>IoT SPRING’24</a:t>
            </a:r>
            <a:endParaRPr lang="en-US" sz="6000" b="0" strike="noStrike" spc="-1" dirty="0">
              <a:solidFill>
                <a:srgbClr val="FFFFFF"/>
              </a:solidFill>
              <a:latin typeface="Calibri" panose="020F0502020204030204" pitchFamily="34" charset="0"/>
              <a:cs typeface="Calibri" panose="020F0502020204030204" pitchFamily="34" charset="0"/>
            </a:endParaRPr>
          </a:p>
        </p:txBody>
      </p:sp>
      <p:sp>
        <p:nvSpPr>
          <p:cNvPr id="1314" name="Rectangle 1313"/>
          <p:cNvSpPr/>
          <p:nvPr/>
        </p:nvSpPr>
        <p:spPr>
          <a:xfrm>
            <a:off x="8961840" y="326880"/>
            <a:ext cx="1095840" cy="5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500" b="1" strike="noStrike" spc="-1">
                <a:solidFill>
                  <a:schemeClr val="lt1"/>
                </a:solidFill>
                <a:latin typeface="Arial"/>
              </a:rPr>
              <a:t>USE</a:t>
            </a:r>
            <a:endParaRPr lang="en-US" sz="3500" b="0" strike="noStrike" spc="-1">
              <a:solidFill>
                <a:srgbClr val="000000"/>
              </a:solidFill>
              <a:latin typeface="Arial"/>
            </a:endParaRPr>
          </a:p>
        </p:txBody>
      </p:sp>
      <p:sp>
        <p:nvSpPr>
          <p:cNvPr id="2" name="PlaceHolder 1"/>
          <p:cNvSpPr>
            <a:spLocks noGrp="1"/>
          </p:cNvSpPr>
          <p:nvPr>
            <p:ph type="sldNum" idx="4294967295"/>
          </p:nvPr>
        </p:nvSpPr>
        <p:spPr>
          <a:xfrm>
            <a:off x="11787188" y="6315075"/>
            <a:ext cx="404812" cy="363538"/>
          </a:xfrm>
          <a:prstGeom prst="rect">
            <a:avLst/>
          </a:prstGeom>
        </p:spPr>
        <p:txBody>
          <a:bodyPr/>
          <a:lstStyle/>
          <a:p>
            <a:fld id="{7F24FFF5-93C7-428F-9C55-9E1C8F5DAB3B}" type="slidenum">
              <a:t>11</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5" name="Picture 2" descr="C:\Aamir Projects\IOT and Embedded System-Course\Suhail Preparation\Hardware Design and development\H-4.PNG"/>
          <p:cNvPicPr/>
          <p:nvPr/>
        </p:nvPicPr>
        <p:blipFill>
          <a:blip r:embed="rId2"/>
          <a:stretch/>
        </p:blipFill>
        <p:spPr>
          <a:xfrm>
            <a:off x="237960" y="1037880"/>
            <a:ext cx="11529360" cy="5174280"/>
          </a:xfrm>
          <a:prstGeom prst="rect">
            <a:avLst/>
          </a:prstGeom>
          <a:ln w="0">
            <a:noFill/>
          </a:ln>
        </p:spPr>
      </p:pic>
      <p:pic>
        <p:nvPicPr>
          <p:cNvPr id="1316" name="Picture 3" descr="C:\Aamir Projects\IOT and Embedded System-Course\Suhail Preparation\Hardware Design and development\IOT small logo.PNG"/>
          <p:cNvPicPr/>
          <p:nvPr/>
        </p:nvPicPr>
        <p:blipFill>
          <a:blip r:embed="rId3"/>
          <a:stretch/>
        </p:blipFill>
        <p:spPr>
          <a:xfrm>
            <a:off x="10744200" y="5146200"/>
            <a:ext cx="913320" cy="1065600"/>
          </a:xfrm>
          <a:prstGeom prst="rect">
            <a:avLst/>
          </a:prstGeom>
          <a:ln w="0">
            <a:noFill/>
          </a:ln>
        </p:spPr>
      </p:pic>
      <p:sp>
        <p:nvSpPr>
          <p:cNvPr id="1317" name="Rectangle 3"/>
          <p:cNvSpPr/>
          <p:nvPr/>
        </p:nvSpPr>
        <p:spPr>
          <a:xfrm>
            <a:off x="324000" y="1114560"/>
            <a:ext cx="8123760" cy="2323080"/>
          </a:xfrm>
          <a:prstGeom prst="rect">
            <a:avLst/>
          </a:prstGeom>
          <a:solidFill>
            <a:srgbClr val="006C6C"/>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318" name="TextBox 4"/>
          <p:cNvSpPr/>
          <p:nvPr/>
        </p:nvSpPr>
        <p:spPr>
          <a:xfrm>
            <a:off x="876240" y="995400"/>
            <a:ext cx="5942520" cy="219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2800" b="1" strike="noStrike" spc="-1">
                <a:solidFill>
                  <a:schemeClr val="lt1"/>
                </a:solidFill>
                <a:latin typeface="Arial"/>
              </a:rPr>
              <a:t>                         </a:t>
            </a:r>
            <a:endParaRPr lang="en-US" sz="28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You are giving up control for comfort</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Complexity being the enemy of reliability</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More and dangerous points of failure</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Everything becoming obsolete</a:t>
            </a:r>
            <a:endParaRPr lang="en-US" sz="2200" b="0" strike="noStrike" spc="-1">
              <a:solidFill>
                <a:srgbClr val="000000"/>
              </a:solidFill>
              <a:latin typeface="Arial"/>
            </a:endParaRPr>
          </a:p>
          <a:p>
            <a:pPr marL="285840" indent="-285840" defTabSz="457200">
              <a:lnSpc>
                <a:spcPct val="100000"/>
              </a:lnSpc>
              <a:buClr>
                <a:srgbClr val="FFFFFF"/>
              </a:buClr>
              <a:buFont typeface="Arial"/>
              <a:buChar char="•"/>
            </a:pPr>
            <a:r>
              <a:rPr lang="en-US" sz="2200" b="0" strike="noStrike" spc="-1">
                <a:solidFill>
                  <a:schemeClr val="lt1"/>
                </a:solidFill>
                <a:latin typeface="Arial"/>
              </a:rPr>
              <a:t>Makes you more vulnerable to everything</a:t>
            </a:r>
            <a:endParaRPr lang="en-US" sz="2200" b="0" strike="noStrike" spc="-1">
              <a:solidFill>
                <a:srgbClr val="000000"/>
              </a:solidFill>
              <a:latin typeface="Arial"/>
            </a:endParaRPr>
          </a:p>
        </p:txBody>
      </p:sp>
      <p:sp>
        <p:nvSpPr>
          <p:cNvPr id="1319" name="Rectangle 1318"/>
          <p:cNvSpPr/>
          <p:nvPr/>
        </p:nvSpPr>
        <p:spPr>
          <a:xfrm>
            <a:off x="9372600" y="228600"/>
            <a:ext cx="1243800" cy="586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3500" b="1" strike="noStrike" spc="-1">
                <a:solidFill>
                  <a:schemeClr val="lt1"/>
                </a:solidFill>
                <a:latin typeface="Arial"/>
              </a:rPr>
              <a:t>RISK</a:t>
            </a:r>
            <a:endParaRPr lang="en-US" sz="3500" b="0" strike="noStrike" spc="-1">
              <a:solidFill>
                <a:srgbClr val="000000"/>
              </a:solidFill>
              <a:latin typeface="Arial"/>
            </a:endParaRPr>
          </a:p>
        </p:txBody>
      </p:sp>
      <p:sp>
        <p:nvSpPr>
          <p:cNvPr id="1320" name="Rectangle 24"/>
          <p:cNvSpPr/>
          <p:nvPr/>
        </p:nvSpPr>
        <p:spPr>
          <a:xfrm>
            <a:off x="419040" y="432720"/>
            <a:ext cx="5485320" cy="562680"/>
          </a:xfrm>
          <a:prstGeom prst="rect">
            <a:avLst/>
          </a:prstGeom>
          <a:solidFill>
            <a:srgbClr val="0C4360"/>
          </a:solidFill>
          <a:ln>
            <a:solidFill>
              <a:srgbClr val="083147"/>
            </a:solid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6000" b="0" strike="noStrike" spc="-1" dirty="0">
                <a:solidFill>
                  <a:schemeClr val="lt1"/>
                </a:solidFill>
                <a:latin typeface="Calibri" panose="020F0502020204030204" pitchFamily="34" charset="0"/>
                <a:cs typeface="Calibri" panose="020F0502020204030204" pitchFamily="34" charset="0"/>
              </a:rPr>
              <a:t>IoT SPRING’24</a:t>
            </a:r>
            <a:endParaRPr lang="en-US" sz="6000" b="0" strike="noStrike" spc="-1" dirty="0">
              <a:solidFill>
                <a:srgbClr val="FFFFFF"/>
              </a:solidFill>
              <a:latin typeface="Calibri" panose="020F0502020204030204" pitchFamily="34" charset="0"/>
              <a:cs typeface="Calibri" panose="020F0502020204030204" pitchFamily="34" charset="0"/>
            </a:endParaRPr>
          </a:p>
        </p:txBody>
      </p:sp>
      <p:sp>
        <p:nvSpPr>
          <p:cNvPr id="2" name="PlaceHolder 1"/>
          <p:cNvSpPr>
            <a:spLocks noGrp="1"/>
          </p:cNvSpPr>
          <p:nvPr>
            <p:ph type="sldNum" idx="4294967295"/>
          </p:nvPr>
        </p:nvSpPr>
        <p:spPr>
          <a:xfrm>
            <a:off x="11787188" y="6315075"/>
            <a:ext cx="404812" cy="363538"/>
          </a:xfrm>
          <a:prstGeom prst="rect">
            <a:avLst/>
          </a:prstGeom>
        </p:spPr>
        <p:txBody>
          <a:bodyPr/>
          <a:lstStyle/>
          <a:p>
            <a:fld id="{C8E2D5F2-DD94-469C-8C60-EC65D393E4D2}" type="slidenum">
              <a:t>12</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406" y="488887"/>
            <a:ext cx="5649362" cy="66995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PlaceHolder 1"/>
          <p:cNvSpPr>
            <a:spLocks noGrp="1"/>
          </p:cNvSpPr>
          <p:nvPr>
            <p:ph type="title" idx="4294967295"/>
          </p:nvPr>
        </p:nvSpPr>
        <p:spPr>
          <a:xfrm>
            <a:off x="219805" y="367459"/>
            <a:ext cx="6024563" cy="912812"/>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Who invented IoT</a:t>
            </a: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1322" name="PlaceHolder 2"/>
          <p:cNvSpPr>
            <a:spLocks noGrp="1"/>
          </p:cNvSpPr>
          <p:nvPr>
            <p:ph idx="4294967295"/>
          </p:nvPr>
        </p:nvSpPr>
        <p:spPr>
          <a:xfrm>
            <a:off x="869746" y="1588223"/>
            <a:ext cx="10561637" cy="2684463"/>
          </a:xfrm>
          <a:prstGeom prst="rect">
            <a:avLst/>
          </a:prstGeom>
          <a:noFill/>
          <a:ln w="0">
            <a:noFill/>
          </a:ln>
        </p:spPr>
        <p:txBody>
          <a:bodyPr lIns="90000" tIns="45000" rIns="90000" bIns="45000" anchor="t">
            <a:normAutofit/>
          </a:bodyPr>
          <a:lstStyle/>
          <a:p>
            <a:pPr marL="216000" indent="-216000" defTabSz="914400">
              <a:lnSpc>
                <a:spcPct val="90000"/>
              </a:lnSpc>
              <a:spcBef>
                <a:spcPts val="1001"/>
              </a:spcBef>
              <a:buClr>
                <a:srgbClr val="FFFFFF"/>
              </a:buClr>
              <a:buSzPct val="45000"/>
              <a:buFont typeface="Wingdings" charset="2"/>
              <a:buChar char=""/>
              <a:tabLst>
                <a:tab pos="0" algn="l"/>
              </a:tabLst>
            </a:pPr>
            <a:r>
              <a:rPr lang="en-US" sz="2000" b="0" strike="noStrike" spc="-1" dirty="0">
                <a:solidFill>
                  <a:schemeClr val="lt1"/>
                </a:solidFill>
                <a:latin typeface="Calibri" panose="020F0502020204030204" pitchFamily="34" charset="0"/>
                <a:ea typeface="Microsoft YaHei"/>
                <a:cs typeface="Calibri" panose="020F0502020204030204" pitchFamily="34" charset="0"/>
              </a:rPr>
              <a:t>In 1999 Kevin Ashton invented the concept of the internet of things </a:t>
            </a:r>
            <a:endParaRPr lang="en-US" sz="2000" b="0" strike="noStrike" spc="-1" dirty="0">
              <a:solidFill>
                <a:srgbClr val="000000"/>
              </a:solidFill>
              <a:latin typeface="Calibri" panose="020F0502020204030204" pitchFamily="34" charset="0"/>
              <a:cs typeface="Calibri" panose="020F0502020204030204" pitchFamily="34" charset="0"/>
            </a:endParaRPr>
          </a:p>
          <a:p>
            <a:pPr marL="216000" indent="-216000" defTabSz="914400">
              <a:lnSpc>
                <a:spcPct val="90000"/>
              </a:lnSpc>
              <a:spcBef>
                <a:spcPts val="1001"/>
              </a:spcBef>
              <a:buClr>
                <a:srgbClr val="FFFFFF"/>
              </a:buClr>
              <a:buSzPct val="45000"/>
              <a:buFont typeface="Wingdings" charset="2"/>
              <a:buChar char=""/>
              <a:tabLst>
                <a:tab pos="0" algn="l"/>
              </a:tabLst>
            </a:pPr>
            <a:r>
              <a:rPr lang="en-US" sz="2000" b="0" strike="noStrike" spc="-1" dirty="0">
                <a:solidFill>
                  <a:schemeClr val="lt1"/>
                </a:solidFill>
                <a:latin typeface="Calibri" panose="020F0502020204030204" pitchFamily="34" charset="0"/>
                <a:ea typeface="Microsoft YaHei"/>
                <a:cs typeface="Calibri" panose="020F0502020204030204" pitchFamily="34" charset="0"/>
              </a:rPr>
              <a:t>The number of IoT devices available has grown from zero to around 27 billion.</a:t>
            </a:r>
            <a:endParaRPr lang="en-US" sz="2000" b="0" strike="noStrike" spc="-1" dirty="0">
              <a:solidFill>
                <a:srgbClr val="000000"/>
              </a:solidFill>
              <a:latin typeface="Calibri" panose="020F0502020204030204" pitchFamily="34" charset="0"/>
              <a:cs typeface="Calibri" panose="020F0502020204030204" pitchFamily="34" charset="0"/>
            </a:endParaRPr>
          </a:p>
          <a:p>
            <a:pPr marL="216000" indent="-216000" defTabSz="914400">
              <a:lnSpc>
                <a:spcPct val="90000"/>
              </a:lnSpc>
              <a:spcBef>
                <a:spcPts val="1001"/>
              </a:spcBef>
              <a:buClr>
                <a:srgbClr val="FFFFFF"/>
              </a:buClr>
              <a:buSzPct val="45000"/>
              <a:buFont typeface="Wingdings" charset="2"/>
              <a:buChar char=""/>
              <a:tabLst>
                <a:tab pos="0" algn="l"/>
              </a:tabLst>
            </a:pPr>
            <a:r>
              <a:rPr lang="en-US" sz="2000" b="0" strike="noStrike" spc="-1" dirty="0">
                <a:solidFill>
                  <a:schemeClr val="lt1"/>
                </a:solidFill>
                <a:latin typeface="Calibri" panose="020F0502020204030204" pitchFamily="34" charset="0"/>
                <a:ea typeface="Microsoft YaHei"/>
                <a:cs typeface="Calibri" panose="020F0502020204030204" pitchFamily="34" charset="0"/>
              </a:rPr>
              <a:t>Today, connectivity options include proprietary and cellular wireless transceivers that broadcast data to IoT devices a few feet or a few miles away and satellites that transmit data from orbit.</a:t>
            </a:r>
            <a:endParaRPr lang="en-US" sz="2000" b="0" strike="noStrike" spc="-1" dirty="0">
              <a:solidFill>
                <a:srgbClr val="000000"/>
              </a:solidFill>
              <a:latin typeface="Calibri" panose="020F0502020204030204" pitchFamily="34" charset="0"/>
              <a:cs typeface="Calibri" panose="020F0502020204030204" pitchFamily="34" charset="0"/>
            </a:endParaRPr>
          </a:p>
        </p:txBody>
      </p:sp>
      <p:sp>
        <p:nvSpPr>
          <p:cNvPr id="4" name="PlaceHolder 3"/>
          <p:cNvSpPr>
            <a:spLocks noGrp="1"/>
          </p:cNvSpPr>
          <p:nvPr>
            <p:ph type="sldNum" idx="4294967295"/>
          </p:nvPr>
        </p:nvSpPr>
        <p:spPr>
          <a:xfrm>
            <a:off x="11787188" y="6315075"/>
            <a:ext cx="404812" cy="363538"/>
          </a:xfrm>
          <a:prstGeom prst="rect">
            <a:avLst/>
          </a:prstGeom>
        </p:spPr>
        <p:txBody>
          <a:bodyPr/>
          <a:lstStyle/>
          <a:p>
            <a:fld id="{03AE071D-B173-4674-A04B-1A36BECE9A68}" type="slidenum">
              <a:t>13</a:t>
            </a:fld>
            <a:endParaRPr/>
          </a:p>
        </p:txBody>
      </p:sp>
      <p:pic>
        <p:nvPicPr>
          <p:cNvPr id="1323" name="Picture 2" descr="C:\Aamir Projects\IOT and Embedded System-Course\Suhail Preparation\IOT and 5G technology\IOT and 5G use cases\Pic-Expected from IOT.PNG"/>
          <p:cNvPicPr/>
          <p:nvPr/>
        </p:nvPicPr>
        <p:blipFill>
          <a:blip r:embed="rId2"/>
          <a:stretch/>
        </p:blipFill>
        <p:spPr>
          <a:xfrm>
            <a:off x="923760" y="3267000"/>
            <a:ext cx="10486080" cy="2770560"/>
          </a:xfrm>
          <a:prstGeom prst="rect">
            <a:avLst/>
          </a:prstGeom>
          <a:ln w="88900" cap="sq">
            <a:solidFill>
              <a:srgbClr val="47C3D3"/>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65" y="342900"/>
            <a:ext cx="11214100" cy="923330"/>
          </a:xfrm>
        </p:spPr>
        <p:txBody>
          <a:bodyPr/>
          <a:lstStyle/>
          <a:p>
            <a:r>
              <a:rPr lang="en-US" sz="6000" spc="-72" dirty="0">
                <a:solidFill>
                  <a:schemeClr val="lt1"/>
                </a:solidFill>
                <a:latin typeface="Calibri" panose="020F0502020204030204" pitchFamily="34" charset="0"/>
                <a:cs typeface="Calibri" panose="020F0502020204030204" pitchFamily="34" charset="0"/>
              </a:rPr>
              <a:t>IoT Cycle</a:t>
            </a:r>
            <a:endParaRPr lang="en-US" sz="6000" dirty="0">
              <a:latin typeface="Calibri" panose="020F0502020204030204" pitchFamily="34" charset="0"/>
              <a:cs typeface="Calibri" panose="020F0502020204030204" pitchFamily="34" charset="0"/>
            </a:endParaRPr>
          </a:p>
        </p:txBody>
      </p:sp>
      <p:graphicFrame>
        <p:nvGraphicFramePr>
          <p:cNvPr id="4" name="Diagram1"/>
          <p:cNvGraphicFramePr/>
          <p:nvPr>
            <p:extLst>
              <p:ext uri="{D42A27DB-BD31-4B8C-83A1-F6EECF244321}">
                <p14:modId xmlns:p14="http://schemas.microsoft.com/office/powerpoint/2010/main" val="1611298934"/>
              </p:ext>
            </p:extLst>
          </p:nvPr>
        </p:nvGraphicFramePr>
        <p:xfrm>
          <a:off x="3358080" y="1598040"/>
          <a:ext cx="5343120" cy="4391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6"/>
          <p:cNvSpPr/>
          <p:nvPr/>
        </p:nvSpPr>
        <p:spPr>
          <a:xfrm>
            <a:off x="2034720" y="1721880"/>
            <a:ext cx="129996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US" sz="2400" b="0" strike="noStrike" spc="-1">
                <a:solidFill>
                  <a:schemeClr val="lt1"/>
                </a:solidFill>
                <a:latin typeface="Arial"/>
              </a:rPr>
              <a:t>Devices</a:t>
            </a:r>
            <a:endParaRPr lang="en-US" sz="2400" b="0" strike="noStrike" spc="-1">
              <a:solidFill>
                <a:srgbClr val="000000"/>
              </a:solidFill>
              <a:latin typeface="Arial"/>
            </a:endParaRPr>
          </a:p>
        </p:txBody>
      </p:sp>
      <p:sp>
        <p:nvSpPr>
          <p:cNvPr id="6" name="TextBox 7"/>
          <p:cNvSpPr/>
          <p:nvPr/>
        </p:nvSpPr>
        <p:spPr>
          <a:xfrm>
            <a:off x="8551800" y="1699200"/>
            <a:ext cx="2073240" cy="455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US" sz="2400" b="0" strike="noStrike" spc="-1">
                <a:solidFill>
                  <a:schemeClr val="lt1"/>
                </a:solidFill>
                <a:latin typeface="Arial"/>
              </a:rPr>
              <a:t>Connectivity</a:t>
            </a:r>
            <a:endParaRPr lang="en-US" sz="2400" b="0" strike="noStrike" spc="-1">
              <a:solidFill>
                <a:srgbClr val="000000"/>
              </a:solidFill>
              <a:latin typeface="Arial"/>
            </a:endParaRPr>
          </a:p>
        </p:txBody>
      </p:sp>
      <p:sp>
        <p:nvSpPr>
          <p:cNvPr id="7" name="TextBox 8"/>
          <p:cNvSpPr/>
          <p:nvPr/>
        </p:nvSpPr>
        <p:spPr>
          <a:xfrm>
            <a:off x="8686800" y="5040720"/>
            <a:ext cx="154764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US" sz="2400" b="0" strike="noStrike" spc="-1">
                <a:solidFill>
                  <a:schemeClr val="lt1"/>
                </a:solidFill>
                <a:latin typeface="Arial"/>
              </a:rPr>
              <a:t>Data Process</a:t>
            </a:r>
            <a:endParaRPr lang="en-US" sz="2400" b="0" strike="noStrike" spc="-1">
              <a:solidFill>
                <a:srgbClr val="000000"/>
              </a:solidFill>
              <a:latin typeface="Arial"/>
            </a:endParaRPr>
          </a:p>
        </p:txBody>
      </p:sp>
      <p:sp>
        <p:nvSpPr>
          <p:cNvPr id="8" name="TextBox 9"/>
          <p:cNvSpPr/>
          <p:nvPr/>
        </p:nvSpPr>
        <p:spPr>
          <a:xfrm>
            <a:off x="1905120" y="5040720"/>
            <a:ext cx="1475640" cy="821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defTabSz="457200">
              <a:lnSpc>
                <a:spcPct val="100000"/>
              </a:lnSpc>
            </a:pPr>
            <a:r>
              <a:rPr lang="en-US" sz="2400" b="0" strike="noStrike" spc="-1">
                <a:solidFill>
                  <a:schemeClr val="lt1"/>
                </a:solidFill>
                <a:latin typeface="Arial"/>
              </a:rPr>
              <a:t>User Interface</a:t>
            </a:r>
            <a:endParaRPr lang="en-US" sz="2400" b="0" strike="noStrike" spc="-1">
              <a:solidFill>
                <a:srgbClr val="000000"/>
              </a:solidFill>
              <a:latin typeface="Arial"/>
            </a:endParaRPr>
          </a:p>
        </p:txBody>
      </p:sp>
      <p:sp>
        <p:nvSpPr>
          <p:cNvPr id="9" name="Rectangle 3"/>
          <p:cNvSpPr/>
          <p:nvPr/>
        </p:nvSpPr>
        <p:spPr>
          <a:xfrm>
            <a:off x="5029200" y="2819520"/>
            <a:ext cx="1980000" cy="1919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defTabSz="457200">
              <a:lnSpc>
                <a:spcPct val="100000"/>
              </a:lnSpc>
            </a:pPr>
            <a:r>
              <a:rPr lang="en-US" sz="2000" b="1" strike="noStrike" spc="-1">
                <a:solidFill>
                  <a:schemeClr val="lt1"/>
                </a:solidFill>
                <a:latin typeface="Arial"/>
              </a:rPr>
              <a:t>Any device</a:t>
            </a:r>
            <a:endParaRPr lang="en-US" sz="2000" b="0" strike="noStrike" spc="-1">
              <a:solidFill>
                <a:srgbClr val="000000"/>
              </a:solidFill>
              <a:latin typeface="Arial"/>
            </a:endParaRPr>
          </a:p>
          <a:p>
            <a:pPr defTabSz="457200">
              <a:lnSpc>
                <a:spcPct val="100000"/>
              </a:lnSpc>
            </a:pPr>
            <a:r>
              <a:rPr lang="en-US" sz="2000" b="1" strike="noStrike" spc="-1">
                <a:solidFill>
                  <a:schemeClr val="lt1"/>
                </a:solidFill>
                <a:latin typeface="Arial"/>
              </a:rPr>
              <a:t>Any body</a:t>
            </a:r>
            <a:endParaRPr lang="en-US" sz="2000" b="0" strike="noStrike" spc="-1">
              <a:solidFill>
                <a:srgbClr val="000000"/>
              </a:solidFill>
              <a:latin typeface="Arial"/>
            </a:endParaRPr>
          </a:p>
          <a:p>
            <a:pPr defTabSz="457200">
              <a:lnSpc>
                <a:spcPct val="100000"/>
              </a:lnSpc>
            </a:pPr>
            <a:r>
              <a:rPr lang="en-US" sz="2000" b="1" strike="noStrike" spc="-1">
                <a:solidFill>
                  <a:schemeClr val="lt1"/>
                </a:solidFill>
                <a:latin typeface="Arial"/>
              </a:rPr>
              <a:t>Any where</a:t>
            </a:r>
            <a:endParaRPr lang="en-US" sz="2000" b="0" strike="noStrike" spc="-1">
              <a:solidFill>
                <a:srgbClr val="000000"/>
              </a:solidFill>
              <a:latin typeface="Arial"/>
            </a:endParaRPr>
          </a:p>
          <a:p>
            <a:pPr defTabSz="457200">
              <a:lnSpc>
                <a:spcPct val="100000"/>
              </a:lnSpc>
            </a:pPr>
            <a:r>
              <a:rPr lang="en-US" sz="2000" b="1" strike="noStrike" spc="-1">
                <a:solidFill>
                  <a:schemeClr val="lt1"/>
                </a:solidFill>
                <a:latin typeface="Arial"/>
              </a:rPr>
              <a:t>Any Business</a:t>
            </a:r>
            <a:endParaRPr lang="en-US" sz="2000" b="0" strike="noStrike" spc="-1">
              <a:solidFill>
                <a:srgbClr val="000000"/>
              </a:solidFill>
              <a:latin typeface="Arial"/>
            </a:endParaRPr>
          </a:p>
          <a:p>
            <a:pPr defTabSz="457200">
              <a:lnSpc>
                <a:spcPct val="100000"/>
              </a:lnSpc>
            </a:pPr>
            <a:r>
              <a:rPr lang="en-US" sz="2000" b="1" strike="noStrike" spc="-1">
                <a:solidFill>
                  <a:schemeClr val="lt1"/>
                </a:solidFill>
                <a:latin typeface="Arial"/>
              </a:rPr>
              <a:t>Any Network</a:t>
            </a:r>
            <a:endParaRPr lang="en-US" sz="2000" b="0" strike="noStrike" spc="-1">
              <a:solidFill>
                <a:srgbClr val="000000"/>
              </a:solidFill>
              <a:latin typeface="Arial"/>
            </a:endParaRPr>
          </a:p>
          <a:p>
            <a:pPr defTabSz="457200">
              <a:lnSpc>
                <a:spcPct val="100000"/>
              </a:lnSpc>
            </a:pPr>
            <a:r>
              <a:rPr lang="en-US" sz="2000" b="1" strike="noStrike" spc="-1">
                <a:solidFill>
                  <a:schemeClr val="lt1"/>
                </a:solidFill>
                <a:latin typeface="Arial"/>
              </a:rPr>
              <a:t>Any time</a:t>
            </a:r>
            <a:endParaRPr lang="en-US" sz="2000" b="0" strike="noStrike" spc="-1">
              <a:solidFill>
                <a:srgbClr val="000000"/>
              </a:solidFill>
              <a:latin typeface="Arial"/>
            </a:endParaRPr>
          </a:p>
        </p:txBody>
      </p:sp>
    </p:spTree>
    <p:extLst>
      <p:ext uri="{BB962C8B-B14F-4D97-AF65-F5344CB8AC3E}">
        <p14:creationId xmlns:p14="http://schemas.microsoft.com/office/powerpoint/2010/main" val="461160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542925"/>
            <a:ext cx="11214100" cy="701731"/>
          </a:xfrm>
        </p:spPr>
        <p:txBody>
          <a:bodyPr/>
          <a:lstStyle/>
          <a:p>
            <a:r>
              <a:rPr lang="en-US" sz="4400" spc="-72" dirty="0">
                <a:solidFill>
                  <a:schemeClr val="lt1">
                    <a:lumMod val="95000"/>
                  </a:schemeClr>
                </a:solidFill>
                <a:latin typeface="Calibri" panose="020F0502020204030204" pitchFamily="34" charset="0"/>
                <a:cs typeface="Calibri" panose="020F0502020204030204" pitchFamily="34" charset="0"/>
              </a:rPr>
              <a:t>INTERNET OF THINGS INNOVATIVE EXAMPLES</a:t>
            </a:r>
            <a:endParaRPr lang="en-US" sz="4400" dirty="0"/>
          </a:p>
        </p:txBody>
      </p:sp>
      <p:pic>
        <p:nvPicPr>
          <p:cNvPr id="4" name="Picture 2" descr="Examples of internet of things applications [79] | Download Scientific  Diagram"/>
          <p:cNvPicPr>
            <a:picLocks noGrp="1"/>
          </p:cNvPicPr>
          <p:nvPr>
            <p:ph idx="1"/>
          </p:nvPr>
        </p:nvPicPr>
        <p:blipFill>
          <a:blip r:embed="rId2"/>
          <a:stretch/>
        </p:blipFill>
        <p:spPr>
          <a:xfrm>
            <a:off x="981074" y="1590675"/>
            <a:ext cx="10182225" cy="4586288"/>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4038456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3850"/>
            <a:ext cx="11214100" cy="923330"/>
          </a:xfrm>
        </p:spPr>
        <p:txBody>
          <a:bodyPr/>
          <a:lstStyle/>
          <a:p>
            <a:r>
              <a:rPr lang="en-US" sz="6000" dirty="0" smtClean="0">
                <a:latin typeface="Calibri" panose="020F0502020204030204" pitchFamily="34" charset="0"/>
                <a:cs typeface="Calibri" panose="020F0502020204030204" pitchFamily="34" charset="0"/>
              </a:rPr>
              <a:t>Applications Of An IoT</a:t>
            </a:r>
            <a:endParaRPr lang="en-US" sz="6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44500" y="1392416"/>
            <a:ext cx="7604125" cy="4814888"/>
          </a:xfrm>
        </p:spPr>
        <p:txBody>
          <a:bodyPr>
            <a:normAutofit fontScale="92500"/>
          </a:bodyPr>
          <a:lstStyle/>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Smart Home Automation:</a:t>
            </a:r>
          </a:p>
          <a:p>
            <a:pPr indent="0" algn="just">
              <a:spcBef>
                <a:spcPts val="1001"/>
              </a:spcBef>
              <a:buNone/>
              <a:tabLst>
                <a:tab pos="0" algn="l"/>
              </a:tabLst>
            </a:pPr>
            <a:r>
              <a:rPr lang="en-US" sz="2200" spc="-1" dirty="0">
                <a:solidFill>
                  <a:schemeClr val="lt1"/>
                </a:solidFill>
                <a:latin typeface="Calibri" panose="020F0502020204030204" pitchFamily="34" charset="0"/>
                <a:cs typeface="Calibri" panose="020F0502020204030204" pitchFamily="34" charset="0"/>
              </a:rPr>
              <a:t>IoT devices such as smart thermostats, lighting systems, security cameras, and connected appliances enable homeowners to automate and control various aspects of their homes remotely.</a:t>
            </a:r>
          </a:p>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Healthcare Monitoring:</a:t>
            </a:r>
          </a:p>
          <a:p>
            <a:pPr indent="0" algn="just">
              <a:spcBef>
                <a:spcPts val="1001"/>
              </a:spcBef>
              <a:buNone/>
              <a:tabLst>
                <a:tab pos="0" algn="l"/>
              </a:tabLst>
            </a:pPr>
            <a:r>
              <a:rPr lang="en-US" sz="2200" spc="-1" dirty="0">
                <a:solidFill>
                  <a:schemeClr val="lt1"/>
                </a:solidFill>
                <a:latin typeface="Calibri" panose="020F0502020204030204" pitchFamily="34" charset="0"/>
                <a:cs typeface="Calibri" panose="020F0502020204030204" pitchFamily="34" charset="0"/>
              </a:rPr>
              <a:t>Wearable devices equipped with sensors can monitor vital signs, track physical activity, and send real-time health data to healthcare professionals, providing timely insights and improving patient care.</a:t>
            </a:r>
          </a:p>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Industrial Internet:</a:t>
            </a:r>
          </a:p>
          <a:p>
            <a:pPr indent="0" algn="just">
              <a:spcBef>
                <a:spcPts val="1001"/>
              </a:spcBef>
              <a:buNone/>
              <a:tabLst>
                <a:tab pos="0" algn="l"/>
              </a:tabLst>
            </a:pPr>
            <a:r>
              <a:rPr lang="en-US" sz="2200" spc="-1" dirty="0">
                <a:solidFill>
                  <a:schemeClr val="lt1"/>
                </a:solidFill>
                <a:latin typeface="Calibri" panose="020F0502020204030204" pitchFamily="34" charset="0"/>
                <a:cs typeface="Calibri" panose="020F0502020204030204" pitchFamily="34" charset="0"/>
              </a:rPr>
              <a:t>IoT is extensively used in industries for predictive maintenance, asset tracking, and process optimization. Connected sensors on machines and equipment enable proactive maintenance, reducing downtime and improving efficiency.</a:t>
            </a:r>
            <a:endParaRPr lang="en-US" sz="2200" spc="-1" dirty="0">
              <a:solidFill>
                <a:srgbClr val="000000"/>
              </a:solidFill>
              <a:latin typeface="Calibri" panose="020F0502020204030204" pitchFamily="34" charset="0"/>
              <a:cs typeface="Calibri" panose="020F0502020204030204" pitchFamily="34" charset="0"/>
            </a:endParaRPr>
          </a:p>
          <a:p>
            <a:endParaRPr lang="en-US" dirty="0"/>
          </a:p>
        </p:txBody>
      </p:sp>
      <p:sp>
        <p:nvSpPr>
          <p:cNvPr id="4" name="Picture 5"/>
          <p:cNvSpPr/>
          <p:nvPr/>
        </p:nvSpPr>
        <p:spPr>
          <a:xfrm>
            <a:off x="8258175" y="1628700"/>
            <a:ext cx="3528000" cy="4113720"/>
          </a:xfrm>
          <a:prstGeom prst="ellipse">
            <a:avLst/>
          </a:prstGeom>
          <a:blipFill rotWithShape="0">
            <a:blip r:embed="rId2"/>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extLst>
      <p:ext uri="{BB962C8B-B14F-4D97-AF65-F5344CB8AC3E}">
        <p14:creationId xmlns:p14="http://schemas.microsoft.com/office/powerpoint/2010/main" val="3092362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65" y="285750"/>
            <a:ext cx="11214100" cy="923330"/>
          </a:xfrm>
        </p:spPr>
        <p:txBody>
          <a:bodyPr/>
          <a:lstStyle/>
          <a:p>
            <a:r>
              <a:rPr lang="en-US" sz="6000" dirty="0">
                <a:latin typeface="Calibri" panose="020F0502020204030204" pitchFamily="34" charset="0"/>
                <a:cs typeface="Calibri" panose="020F0502020204030204" pitchFamily="34" charset="0"/>
              </a:rPr>
              <a:t>Applications Of An IoT</a:t>
            </a:r>
            <a:endParaRPr lang="en-US" sz="6000" dirty="0"/>
          </a:p>
        </p:txBody>
      </p:sp>
      <p:sp>
        <p:nvSpPr>
          <p:cNvPr id="3" name="Content Placeholder 2"/>
          <p:cNvSpPr>
            <a:spLocks noGrp="1"/>
          </p:cNvSpPr>
          <p:nvPr>
            <p:ph idx="1"/>
          </p:nvPr>
        </p:nvSpPr>
        <p:spPr>
          <a:xfrm>
            <a:off x="443366" y="1352550"/>
            <a:ext cx="7119484" cy="4824413"/>
          </a:xfrm>
        </p:spPr>
        <p:txBody>
          <a:bodyPr>
            <a:normAutofit/>
          </a:bodyPr>
          <a:lstStyle/>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Smart Cities:</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IoT sensors and meters to collect and analyze data to improve infrastructure, public utilities and services.</a:t>
            </a:r>
          </a:p>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Agricultural Monitoring:</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IoT smart agriculture products (Soil sensors and Drones) are designed to help monitor crop fields. Farmers and associated brands can easily monitor the field conditions from anywhere without any hassle.</a:t>
            </a:r>
          </a:p>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Retail and Inventory Management:</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Retailers use IoT for inventory tracking, supply chain optimization, and enhancing the overall shopping experience through technologies like smart shelves and connected beacons.</a:t>
            </a:r>
          </a:p>
          <a:p>
            <a:pPr marL="457200" indent="0" algn="just">
              <a:spcBef>
                <a:spcPts val="1001"/>
              </a:spcBef>
              <a:buNone/>
              <a:tabLst>
                <a:tab pos="0" algn="l"/>
              </a:tabLst>
            </a:pPr>
            <a:endParaRPr lang="en-US" sz="2000" spc="-1" dirty="0">
              <a:solidFill>
                <a:srgbClr val="000000"/>
              </a:solidFill>
              <a:latin typeface="Calibri" panose="020F0502020204030204" pitchFamily="34" charset="0"/>
              <a:cs typeface="Calibri" panose="020F0502020204030204" pitchFamily="34" charset="0"/>
            </a:endParaRPr>
          </a:p>
          <a:p>
            <a:endParaRPr lang="en-US" sz="2000" dirty="0"/>
          </a:p>
        </p:txBody>
      </p:sp>
      <p:sp>
        <p:nvSpPr>
          <p:cNvPr id="4" name="Picture 6"/>
          <p:cNvSpPr/>
          <p:nvPr/>
        </p:nvSpPr>
        <p:spPr>
          <a:xfrm>
            <a:off x="7781760" y="1820036"/>
            <a:ext cx="4037400" cy="3889440"/>
          </a:xfrm>
          <a:prstGeom prst="ellipse">
            <a:avLst/>
          </a:prstGeom>
          <a:blipFill rotWithShape="0">
            <a:blip r:embed="rId2"/>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extLst>
      <p:ext uri="{BB962C8B-B14F-4D97-AF65-F5344CB8AC3E}">
        <p14:creationId xmlns:p14="http://schemas.microsoft.com/office/powerpoint/2010/main" val="2991651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65" y="276225"/>
            <a:ext cx="11214100" cy="923330"/>
          </a:xfrm>
        </p:spPr>
        <p:txBody>
          <a:bodyPr/>
          <a:lstStyle/>
          <a:p>
            <a:r>
              <a:rPr lang="en-US" sz="6000" dirty="0">
                <a:latin typeface="Calibri" panose="020F0502020204030204" pitchFamily="34" charset="0"/>
                <a:cs typeface="Calibri" panose="020F0502020204030204" pitchFamily="34" charset="0"/>
              </a:rPr>
              <a:t>Applications Of An IoT</a:t>
            </a:r>
            <a:endParaRPr lang="en-US" sz="6000" dirty="0"/>
          </a:p>
        </p:txBody>
      </p:sp>
      <p:sp>
        <p:nvSpPr>
          <p:cNvPr id="3" name="Content Placeholder 2"/>
          <p:cNvSpPr>
            <a:spLocks noGrp="1"/>
          </p:cNvSpPr>
          <p:nvPr>
            <p:ph idx="1"/>
          </p:nvPr>
        </p:nvSpPr>
        <p:spPr>
          <a:xfrm>
            <a:off x="443365" y="1352550"/>
            <a:ext cx="6928985" cy="4824413"/>
          </a:xfrm>
        </p:spPr>
        <p:txBody>
          <a:bodyPr>
            <a:normAutofit/>
          </a:bodyPr>
          <a:lstStyle/>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Environmental Monitoring:</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For early monitoring of environmental issues. IoT sensors detect, collect and measuring data on environmental conditions, including air and water quality.</a:t>
            </a:r>
          </a:p>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Connected Vehicles:</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IoT systems is integrated into vehicles for real-time monitoring, predictive maintenance, improve traffic flow and to  enhance safety. </a:t>
            </a:r>
          </a:p>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Energy Management:</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Smart meters, sensors, and connected devices help optimize energy consumption in homes, businesses, and industries, contributing to energy efficiency and cost savings.</a:t>
            </a:r>
            <a:endParaRPr lang="en-US" sz="2000" spc="-1" dirty="0">
              <a:solidFill>
                <a:srgbClr val="000000"/>
              </a:solidFill>
              <a:latin typeface="Calibri" panose="020F0502020204030204" pitchFamily="34" charset="0"/>
              <a:cs typeface="Calibri" panose="020F0502020204030204" pitchFamily="34" charset="0"/>
            </a:endParaRPr>
          </a:p>
          <a:p>
            <a:endParaRPr lang="en-US" sz="2000" dirty="0"/>
          </a:p>
        </p:txBody>
      </p:sp>
      <p:pic>
        <p:nvPicPr>
          <p:cNvPr id="4" name="Picture 7" descr="Which IoT Protocols to Use for Industrial Environmental Monitoring? |  Gumstix, Inc. | Gumstix, Inc."/>
          <p:cNvPicPr/>
          <p:nvPr/>
        </p:nvPicPr>
        <p:blipFill>
          <a:blip r:embed="rId2"/>
          <a:stretch/>
        </p:blipFill>
        <p:spPr>
          <a:xfrm>
            <a:off x="7667585" y="1790655"/>
            <a:ext cx="3989880" cy="3799440"/>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1028681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219075"/>
            <a:ext cx="11214100" cy="923330"/>
          </a:xfrm>
        </p:spPr>
        <p:txBody>
          <a:bodyPr/>
          <a:lstStyle/>
          <a:p>
            <a:r>
              <a:rPr lang="en-US" sz="6000" dirty="0">
                <a:latin typeface="Calibri" panose="020F0502020204030204" pitchFamily="34" charset="0"/>
                <a:cs typeface="Calibri" panose="020F0502020204030204" pitchFamily="34" charset="0"/>
              </a:rPr>
              <a:t>Applications Of An IoT</a:t>
            </a:r>
            <a:endParaRPr lang="en-US" sz="6000" dirty="0"/>
          </a:p>
        </p:txBody>
      </p:sp>
      <p:sp>
        <p:nvSpPr>
          <p:cNvPr id="3" name="Content Placeholder 2"/>
          <p:cNvSpPr>
            <a:spLocks noGrp="1"/>
          </p:cNvSpPr>
          <p:nvPr>
            <p:ph idx="1"/>
          </p:nvPr>
        </p:nvSpPr>
        <p:spPr>
          <a:xfrm>
            <a:off x="444500" y="2057400"/>
            <a:ext cx="6519410" cy="3943350"/>
          </a:xfrm>
        </p:spPr>
        <p:txBody>
          <a:bodyPr>
            <a:normAutofit/>
          </a:bodyPr>
          <a:lstStyle/>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Supply Chain Visibility:</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IoT provides real-time tracking, visibility of operations, improves logistics efficiency, reduce delays and prevent issues such as theft or spoilage.</a:t>
            </a:r>
          </a:p>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Asset Tracking:</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Companies use IoT to track the location, performance, and condition of mobile assets, vehicles, and equipment.</a:t>
            </a:r>
          </a:p>
          <a:p>
            <a:pPr marL="457200" indent="0" algn="just">
              <a:spcBef>
                <a:spcPts val="1001"/>
              </a:spcBef>
              <a:buNone/>
              <a:tabLst>
                <a:tab pos="0" algn="l"/>
              </a:tabLst>
            </a:pPr>
            <a:endParaRPr lang="en-US" sz="2000" spc="-1" dirty="0">
              <a:solidFill>
                <a:srgbClr val="000000"/>
              </a:solidFill>
              <a:latin typeface="Calibri" panose="020F0502020204030204" pitchFamily="34" charset="0"/>
              <a:cs typeface="Calibri" panose="020F0502020204030204" pitchFamily="34" charset="0"/>
            </a:endParaRPr>
          </a:p>
          <a:p>
            <a:pPr marL="457200" indent="0">
              <a:spcBef>
                <a:spcPts val="1001"/>
              </a:spcBef>
              <a:buNone/>
              <a:tabLst>
                <a:tab pos="0" algn="l"/>
              </a:tabLst>
            </a:pPr>
            <a:endParaRPr lang="en-US" sz="2000" spc="-1" dirty="0">
              <a:solidFill>
                <a:srgbClr val="000000"/>
              </a:solidFill>
              <a:latin typeface="Calibri" panose="020F0502020204030204" pitchFamily="34" charset="0"/>
              <a:cs typeface="Calibri" panose="020F0502020204030204" pitchFamily="34" charset="0"/>
            </a:endParaRPr>
          </a:p>
          <a:p>
            <a:endParaRPr lang="en-US" sz="2000" dirty="0"/>
          </a:p>
        </p:txBody>
      </p:sp>
      <p:pic>
        <p:nvPicPr>
          <p:cNvPr id="4" name="Picture 8" descr="Which IoT Protocols to Use for Industrial Environmental Monitoring? |  Gumstix, Inc. | Gumstix, Inc."/>
          <p:cNvPicPr/>
          <p:nvPr/>
        </p:nvPicPr>
        <p:blipFill>
          <a:blip r:embed="rId2"/>
          <a:stretch/>
        </p:blipFill>
        <p:spPr>
          <a:xfrm>
            <a:off x="7667640" y="2057400"/>
            <a:ext cx="3989880" cy="3075480"/>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3324431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9" name="PlaceHolder 2"/>
          <p:cNvSpPr>
            <a:spLocks noGrp="1"/>
          </p:cNvSpPr>
          <p:nvPr>
            <p:ph type="subTitle"/>
          </p:nvPr>
        </p:nvSpPr>
        <p:spPr>
          <a:xfrm>
            <a:off x="1569148" y="1774479"/>
            <a:ext cx="10490068" cy="4662536"/>
          </a:xfrm>
          <a:prstGeom prst="rect">
            <a:avLst/>
          </a:prstGeom>
          <a:noFill/>
          <a:ln w="0">
            <a:noFill/>
          </a:ln>
        </p:spPr>
        <p:txBody>
          <a:bodyPr lIns="0" tIns="0" rIns="0" bIns="0" anchor="t">
            <a:noAutofit/>
          </a:bodyPr>
          <a:lstStyle/>
          <a:p>
            <a:pPr marL="457380" indent="-342900" defTabSz="914400">
              <a:lnSpc>
                <a:spcPct val="90000"/>
              </a:lnSpc>
              <a:spcBef>
                <a:spcPts val="1001"/>
              </a:spcBef>
              <a:spcAft>
                <a:spcPts val="799"/>
              </a:spcAft>
              <a:buClr>
                <a:schemeClr val="bg1"/>
              </a:buClr>
              <a:buFont typeface="Wingdings" panose="05000000000000000000" pitchFamily="2" charset="2"/>
              <a:buChar char="Ø"/>
            </a:pPr>
            <a:r>
              <a:rPr lang="en-US" sz="2400" b="1" strike="noStrike" spc="296" dirty="0">
                <a:solidFill>
                  <a:schemeClr val="bg1"/>
                </a:solidFill>
                <a:latin typeface="Calibri" panose="020F0502020204030204" pitchFamily="34" charset="0"/>
                <a:cs typeface="Calibri" panose="020F0502020204030204" pitchFamily="34" charset="0"/>
              </a:rPr>
              <a:t>Introductory Session: Electronics and Embedded </a:t>
            </a:r>
            <a:r>
              <a:rPr lang="en-US" sz="2400" b="1" strike="noStrike" spc="296" dirty="0" smtClean="0">
                <a:solidFill>
                  <a:schemeClr val="bg1"/>
                </a:solidFill>
                <a:latin typeface="Calibri" panose="020F0502020204030204" pitchFamily="34" charset="0"/>
                <a:cs typeface="Calibri" panose="020F0502020204030204" pitchFamily="34" charset="0"/>
              </a:rPr>
              <a:t>Systems</a:t>
            </a:r>
            <a:endParaRPr lang="en-US" sz="2400" spc="-1" dirty="0">
              <a:solidFill>
                <a:schemeClr val="bg1"/>
              </a:solidFill>
              <a:latin typeface="Calibri" panose="020F0502020204030204" pitchFamily="34" charset="0"/>
              <a:cs typeface="Calibri" panose="020F0502020204030204" pitchFamily="34" charset="0"/>
            </a:endParaRPr>
          </a:p>
          <a:p>
            <a:pPr marL="914580" lvl="1" indent="-342900">
              <a:spcBef>
                <a:spcPts val="1001"/>
              </a:spcBef>
              <a:spcAft>
                <a:spcPts val="799"/>
              </a:spcAft>
              <a:buClr>
                <a:schemeClr val="bg1"/>
              </a:buClr>
            </a:pPr>
            <a:r>
              <a:rPr lang="en-US" sz="2000" b="1" spc="-1" dirty="0" smtClean="0">
                <a:solidFill>
                  <a:schemeClr val="bg1"/>
                </a:solidFill>
                <a:latin typeface="Calibri" panose="020F0502020204030204" pitchFamily="34" charset="0"/>
                <a:cs typeface="Calibri" panose="020F0502020204030204" pitchFamily="34" charset="0"/>
              </a:rPr>
              <a:t>C</a:t>
            </a:r>
            <a:r>
              <a:rPr lang="en-US" sz="2000" b="1" strike="noStrike" spc="296" dirty="0" smtClean="0">
                <a:solidFill>
                  <a:schemeClr val="bg1"/>
                </a:solidFill>
                <a:latin typeface="Calibri" panose="020F0502020204030204" pitchFamily="34" charset="0"/>
                <a:cs typeface="Calibri" panose="020F0502020204030204" pitchFamily="34" charset="0"/>
              </a:rPr>
              <a:t>ircuit </a:t>
            </a:r>
            <a:r>
              <a:rPr lang="en-US" sz="2000" b="1" strike="noStrike" spc="296" dirty="0">
                <a:solidFill>
                  <a:schemeClr val="bg1"/>
                </a:solidFill>
                <a:latin typeface="Calibri" panose="020F0502020204030204" pitchFamily="34" charset="0"/>
                <a:cs typeface="Calibri" panose="020F0502020204030204" pitchFamily="34" charset="0"/>
              </a:rPr>
              <a:t>Analysis, Instrument Measurement, and </a:t>
            </a:r>
            <a:r>
              <a:rPr lang="en-US" sz="2000" b="1" strike="noStrike" spc="296" dirty="0" smtClean="0">
                <a:solidFill>
                  <a:schemeClr val="bg1"/>
                </a:solidFill>
                <a:latin typeface="Calibri" panose="020F0502020204030204" pitchFamily="34" charset="0"/>
                <a:cs typeface="Calibri" panose="020F0502020204030204" pitchFamily="34" charset="0"/>
              </a:rPr>
              <a:t>Tools</a:t>
            </a:r>
            <a:endParaRPr lang="en-US" sz="2000" spc="-1" dirty="0">
              <a:solidFill>
                <a:schemeClr val="bg1"/>
              </a:solidFill>
              <a:latin typeface="Calibri" panose="020F0502020204030204" pitchFamily="34" charset="0"/>
              <a:cs typeface="Calibri" panose="020F0502020204030204" pitchFamily="34" charset="0"/>
            </a:endParaRPr>
          </a:p>
          <a:p>
            <a:pPr marL="914580" lvl="1" indent="-342900">
              <a:spcBef>
                <a:spcPts val="1001"/>
              </a:spcBef>
              <a:spcAft>
                <a:spcPts val="799"/>
              </a:spcAft>
              <a:buClr>
                <a:schemeClr val="bg1"/>
              </a:buClr>
            </a:pPr>
            <a:r>
              <a:rPr lang="en-US" sz="2000" b="1" strike="noStrike" spc="-1" dirty="0" smtClean="0">
                <a:solidFill>
                  <a:schemeClr val="bg1"/>
                </a:solidFill>
                <a:latin typeface="Calibri" panose="020F0502020204030204" pitchFamily="34" charset="0"/>
                <a:cs typeface="Calibri" panose="020F0502020204030204" pitchFamily="34" charset="0"/>
              </a:rPr>
              <a:t>Ohms </a:t>
            </a:r>
            <a:r>
              <a:rPr lang="en-US" sz="2000" b="1" strike="noStrike" spc="-1" dirty="0">
                <a:solidFill>
                  <a:schemeClr val="bg1"/>
                </a:solidFill>
                <a:latin typeface="Calibri" panose="020F0502020204030204" pitchFamily="34" charset="0"/>
                <a:cs typeface="Calibri" panose="020F0502020204030204" pitchFamily="34" charset="0"/>
              </a:rPr>
              <a:t>law, voltage divider, </a:t>
            </a:r>
            <a:r>
              <a:rPr lang="en-US" sz="2000" b="1" strike="noStrike" spc="-1" dirty="0" err="1">
                <a:solidFill>
                  <a:schemeClr val="bg1"/>
                </a:solidFill>
                <a:latin typeface="Calibri" panose="020F0502020204030204" pitchFamily="34" charset="0"/>
                <a:cs typeface="Calibri" panose="020F0502020204030204" pitchFamily="34" charset="0"/>
              </a:rPr>
              <a:t>opto</a:t>
            </a:r>
            <a:r>
              <a:rPr lang="en-US" sz="2000" b="1" strike="noStrike" spc="-1" dirty="0">
                <a:solidFill>
                  <a:schemeClr val="bg1"/>
                </a:solidFill>
                <a:latin typeface="Calibri" panose="020F0502020204030204" pitchFamily="34" charset="0"/>
                <a:cs typeface="Calibri" panose="020F0502020204030204" pitchFamily="34" charset="0"/>
              </a:rPr>
              <a:t>-coupler, led-driver, BJT-MOSFET switch design, ESD, Voltage regulators and power </a:t>
            </a:r>
            <a:r>
              <a:rPr lang="en-US" sz="2000" b="1" strike="noStrike" spc="-1" dirty="0" smtClean="0">
                <a:solidFill>
                  <a:schemeClr val="bg1"/>
                </a:solidFill>
                <a:latin typeface="Calibri" panose="020F0502020204030204" pitchFamily="34" charset="0"/>
                <a:cs typeface="Calibri" panose="020F0502020204030204" pitchFamily="34" charset="0"/>
              </a:rPr>
              <a:t>supply.</a:t>
            </a:r>
            <a:endParaRPr lang="en-US" sz="2000" b="1" spc="-1" dirty="0">
              <a:solidFill>
                <a:schemeClr val="bg1"/>
              </a:solidFill>
              <a:latin typeface="Calibri" panose="020F0502020204030204" pitchFamily="34" charset="0"/>
              <a:cs typeface="Calibri" panose="020F0502020204030204" pitchFamily="34" charset="0"/>
            </a:endParaRPr>
          </a:p>
          <a:p>
            <a:pPr marL="914580" lvl="1" indent="-342900">
              <a:spcBef>
                <a:spcPts val="1001"/>
              </a:spcBef>
              <a:spcAft>
                <a:spcPts val="799"/>
              </a:spcAft>
              <a:buClr>
                <a:schemeClr val="bg1"/>
              </a:buClr>
            </a:pPr>
            <a:r>
              <a:rPr lang="en-US" sz="2000" b="1" strike="noStrike" spc="-1" dirty="0" smtClean="0">
                <a:solidFill>
                  <a:schemeClr val="bg1"/>
                </a:solidFill>
                <a:latin typeface="Calibri" panose="020F0502020204030204" pitchFamily="34" charset="0"/>
                <a:cs typeface="Calibri" panose="020F0502020204030204" pitchFamily="34" charset="0"/>
              </a:rPr>
              <a:t>Schematic </a:t>
            </a:r>
            <a:r>
              <a:rPr lang="en-US" sz="2000" b="1" strike="noStrike" spc="-1" dirty="0">
                <a:solidFill>
                  <a:schemeClr val="bg1"/>
                </a:solidFill>
                <a:latin typeface="Calibri" panose="020F0502020204030204" pitchFamily="34" charset="0"/>
                <a:cs typeface="Calibri" panose="020F0502020204030204" pitchFamily="34" charset="0"/>
              </a:rPr>
              <a:t>capture and simulations, </a:t>
            </a:r>
            <a:r>
              <a:rPr lang="en-US" sz="2000" b="1" strike="noStrike" spc="-1" dirty="0" err="1">
                <a:solidFill>
                  <a:schemeClr val="bg1"/>
                </a:solidFill>
                <a:latin typeface="Calibri" panose="020F0502020204030204" pitchFamily="34" charset="0"/>
                <a:cs typeface="Calibri" panose="020F0502020204030204" pitchFamily="34" charset="0"/>
              </a:rPr>
              <a:t>easyeda</a:t>
            </a:r>
            <a:r>
              <a:rPr lang="en-US" sz="2000" b="1" strike="noStrike" spc="-1" dirty="0">
                <a:solidFill>
                  <a:schemeClr val="bg1"/>
                </a:solidFill>
                <a:latin typeface="Calibri" panose="020F0502020204030204" pitchFamily="34" charset="0"/>
                <a:cs typeface="Calibri" panose="020F0502020204030204" pitchFamily="34" charset="0"/>
              </a:rPr>
              <a:t> login</a:t>
            </a:r>
            <a:endParaRPr lang="en-US" sz="2000" b="0" strike="noStrike" spc="-1" dirty="0">
              <a:solidFill>
                <a:schemeClr val="bg1"/>
              </a:solidFill>
              <a:latin typeface="Calibri" panose="020F0502020204030204" pitchFamily="34" charset="0"/>
              <a:cs typeface="Calibri" panose="020F0502020204030204" pitchFamily="34" charset="0"/>
            </a:endParaRPr>
          </a:p>
          <a:p>
            <a:pPr marL="457380" indent="-342900" defTabSz="914400">
              <a:lnSpc>
                <a:spcPct val="90000"/>
              </a:lnSpc>
              <a:spcBef>
                <a:spcPts val="1001"/>
              </a:spcBef>
              <a:spcAft>
                <a:spcPts val="799"/>
              </a:spcAft>
              <a:buClr>
                <a:schemeClr val="bg1"/>
              </a:buClr>
              <a:buFont typeface="Wingdings" panose="05000000000000000000" pitchFamily="2" charset="2"/>
              <a:buChar char="Ø"/>
            </a:pPr>
            <a:r>
              <a:rPr lang="en-US" sz="2000" b="1" strike="noStrike" spc="296" dirty="0">
                <a:solidFill>
                  <a:schemeClr val="bg1"/>
                </a:solidFill>
                <a:latin typeface="Calibri" panose="020F0502020204030204" pitchFamily="34" charset="0"/>
                <a:cs typeface="Calibri" panose="020F0502020204030204" pitchFamily="34" charset="0"/>
              </a:rPr>
              <a:t> </a:t>
            </a:r>
            <a:r>
              <a:rPr lang="en-US" sz="2400" b="1" strike="noStrike" spc="296" dirty="0">
                <a:solidFill>
                  <a:schemeClr val="bg1"/>
                </a:solidFill>
                <a:latin typeface="Calibri" panose="020F0502020204030204" pitchFamily="34" charset="0"/>
                <a:cs typeface="Calibri" panose="020F0502020204030204" pitchFamily="34" charset="0"/>
              </a:rPr>
              <a:t>Communications &amp; Protocols</a:t>
            </a:r>
            <a:endParaRPr lang="en-US" sz="2400" b="0" strike="noStrike" spc="-1" dirty="0">
              <a:solidFill>
                <a:schemeClr val="bg1"/>
              </a:solidFill>
              <a:latin typeface="Calibri" panose="020F0502020204030204" pitchFamily="34" charset="0"/>
              <a:cs typeface="Calibri" panose="020F0502020204030204" pitchFamily="34" charset="0"/>
            </a:endParaRPr>
          </a:p>
          <a:p>
            <a:pPr marL="800280" lvl="1" indent="-228600" defTabSz="914400">
              <a:lnSpc>
                <a:spcPct val="90000"/>
              </a:lnSpc>
              <a:spcBef>
                <a:spcPts val="499"/>
              </a:spcBef>
              <a:spcAft>
                <a:spcPts val="799"/>
              </a:spcAft>
              <a:buClr>
                <a:schemeClr val="bg1"/>
              </a:buClr>
              <a:buFont typeface="Arial"/>
              <a:buChar char="•"/>
            </a:pPr>
            <a:r>
              <a:rPr lang="en-US" sz="2000" b="1" strike="noStrike" spc="-1" dirty="0">
                <a:solidFill>
                  <a:schemeClr val="bg1"/>
                </a:solidFill>
                <a:latin typeface="Calibri" panose="020F0502020204030204" pitchFamily="34" charset="0"/>
                <a:cs typeface="Calibri" panose="020F0502020204030204" pitchFamily="34" charset="0"/>
              </a:rPr>
              <a:t>UART-RS-323, RS-485, I2C, SPI, ONE WIRE, SIM, LTE, BLE, </a:t>
            </a:r>
            <a:r>
              <a:rPr lang="en-US" sz="2000" b="1" strike="noStrike" spc="-1" dirty="0" err="1">
                <a:solidFill>
                  <a:schemeClr val="bg1"/>
                </a:solidFill>
                <a:latin typeface="Calibri" panose="020F0502020204030204" pitchFamily="34" charset="0"/>
                <a:cs typeface="Calibri" panose="020F0502020204030204" pitchFamily="34" charset="0"/>
              </a:rPr>
              <a:t>Zigbee</a:t>
            </a:r>
            <a:r>
              <a:rPr lang="en-US" sz="2000" b="1" strike="noStrike" spc="-1" dirty="0">
                <a:solidFill>
                  <a:schemeClr val="bg1"/>
                </a:solidFill>
                <a:latin typeface="Calibri" panose="020F0502020204030204" pitchFamily="34" charset="0"/>
                <a:cs typeface="Calibri" panose="020F0502020204030204" pitchFamily="34" charset="0"/>
              </a:rPr>
              <a:t>, </a:t>
            </a:r>
            <a:r>
              <a:rPr lang="en-US" sz="2000" b="1" strike="noStrike" spc="-1" dirty="0" err="1">
                <a:solidFill>
                  <a:schemeClr val="bg1"/>
                </a:solidFill>
                <a:latin typeface="Calibri" panose="020F0502020204030204" pitchFamily="34" charset="0"/>
                <a:cs typeface="Calibri" panose="020F0502020204030204" pitchFamily="34" charset="0"/>
              </a:rPr>
              <a:t>LoRa</a:t>
            </a:r>
            <a:r>
              <a:rPr lang="en-US" sz="2000" b="1" strike="noStrike" spc="-1" dirty="0">
                <a:solidFill>
                  <a:schemeClr val="bg1"/>
                </a:solidFill>
                <a:latin typeface="Calibri" panose="020F0502020204030204" pitchFamily="34" charset="0"/>
                <a:cs typeface="Calibri" panose="020F0502020204030204" pitchFamily="34" charset="0"/>
              </a:rPr>
              <a:t> etc.</a:t>
            </a:r>
            <a:endParaRPr lang="en-US" sz="2000" b="0" strike="noStrike" spc="-1" dirty="0">
              <a:solidFill>
                <a:schemeClr val="bg1"/>
              </a:solidFill>
              <a:latin typeface="Calibri" panose="020F0502020204030204" pitchFamily="34" charset="0"/>
              <a:cs typeface="Calibri" panose="020F0502020204030204" pitchFamily="34" charset="0"/>
            </a:endParaRPr>
          </a:p>
          <a:p>
            <a:pPr marL="400140" indent="-342900" defTabSz="914400">
              <a:lnSpc>
                <a:spcPct val="90000"/>
              </a:lnSpc>
              <a:spcBef>
                <a:spcPts val="1001"/>
              </a:spcBef>
              <a:spcAft>
                <a:spcPts val="799"/>
              </a:spcAft>
              <a:buClr>
                <a:schemeClr val="bg1"/>
              </a:buClr>
              <a:buFont typeface="Wingdings" panose="05000000000000000000" pitchFamily="2" charset="2"/>
              <a:buChar char="Ø"/>
            </a:pPr>
            <a:r>
              <a:rPr lang="en-US" sz="2000" b="1" strike="noStrike" spc="296" dirty="0">
                <a:solidFill>
                  <a:schemeClr val="bg1"/>
                </a:solidFill>
                <a:latin typeface="Calibri" panose="020F0502020204030204" pitchFamily="34" charset="0"/>
                <a:cs typeface="Calibri" panose="020F0502020204030204" pitchFamily="34" charset="0"/>
              </a:rPr>
              <a:t>Introduction to ESP32: Hardware-Related Programming Environment</a:t>
            </a:r>
            <a:endParaRPr lang="en-US" sz="2000" b="0" strike="noStrike" spc="-1" dirty="0">
              <a:solidFill>
                <a:schemeClr val="bg1"/>
              </a:solidFill>
              <a:latin typeface="Calibri" panose="020F0502020204030204" pitchFamily="34" charset="0"/>
              <a:cs typeface="Calibri" panose="020F0502020204030204" pitchFamily="34" charset="0"/>
            </a:endParaRPr>
          </a:p>
          <a:p>
            <a:pPr marL="743040" lvl="1" indent="-228600" defTabSz="914400">
              <a:lnSpc>
                <a:spcPct val="90000"/>
              </a:lnSpc>
              <a:spcBef>
                <a:spcPts val="499"/>
              </a:spcBef>
              <a:spcAft>
                <a:spcPts val="799"/>
              </a:spcAft>
              <a:buClr>
                <a:schemeClr val="bg1"/>
              </a:buClr>
              <a:buFont typeface="Arial"/>
              <a:buChar char="•"/>
            </a:pPr>
            <a:r>
              <a:rPr lang="en-US" sz="2000" b="1" strike="noStrike" spc="-1" dirty="0">
                <a:solidFill>
                  <a:schemeClr val="bg1"/>
                </a:solidFill>
                <a:latin typeface="Calibri" panose="020F0502020204030204" pitchFamily="34" charset="0"/>
                <a:cs typeface="Calibri" panose="020F0502020204030204" pitchFamily="34" charset="0"/>
              </a:rPr>
              <a:t>Arduino - IDE</a:t>
            </a:r>
            <a:endParaRPr lang="en-US" sz="2000" b="0" strike="noStrike" spc="-1" dirty="0">
              <a:solidFill>
                <a:schemeClr val="bg1"/>
              </a:solidFill>
              <a:latin typeface="Calibri" panose="020F0502020204030204" pitchFamily="34" charset="0"/>
              <a:cs typeface="Calibri" panose="020F0502020204030204" pitchFamily="34" charset="0"/>
            </a:endParaRPr>
          </a:p>
        </p:txBody>
      </p:sp>
      <p:sp>
        <p:nvSpPr>
          <p:cNvPr id="1278" name="PlaceHolder 1"/>
          <p:cNvSpPr>
            <a:spLocks noGrp="1"/>
          </p:cNvSpPr>
          <p:nvPr>
            <p:ph type="title"/>
          </p:nvPr>
        </p:nvSpPr>
        <p:spPr>
          <a:xfrm>
            <a:off x="1297544" y="183241"/>
            <a:ext cx="10972440" cy="1144800"/>
          </a:xfrm>
          <a:prstGeom prst="rect">
            <a:avLst/>
          </a:prstGeom>
          <a:noFill/>
          <a:ln w="0">
            <a:noFill/>
          </a:ln>
        </p:spPr>
        <p:txBody>
          <a:bodyPr lIns="0" tIns="0" rIns="0" bIns="0" anchor="ctr">
            <a:noAutofit/>
          </a:bodyPr>
          <a:lstStyle/>
          <a:p>
            <a:pPr indent="0" algn="ctr" defTabSz="914400">
              <a:lnSpc>
                <a:spcPct val="90000"/>
              </a:lnSpc>
              <a:buNone/>
              <a:tabLst>
                <a:tab pos="0" algn="l"/>
              </a:tabLst>
            </a:pPr>
            <a:r>
              <a:rPr lang="en-US" sz="6000" b="1" strike="noStrike" spc="-1" dirty="0">
                <a:solidFill>
                  <a:schemeClr val="lt1"/>
                </a:solidFill>
                <a:uFillTx/>
                <a:latin typeface="Calibri" panose="020F0502020204030204" pitchFamily="34" charset="0"/>
                <a:ea typeface="Tahoma"/>
                <a:cs typeface="Calibri" panose="020F0502020204030204" pitchFamily="34" charset="0"/>
              </a:rPr>
              <a:t>Overview</a:t>
            </a: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1280" name="Picture 10"/>
          <p:cNvSpPr/>
          <p:nvPr/>
        </p:nvSpPr>
        <p:spPr>
          <a:xfrm>
            <a:off x="3521797" y="34200"/>
            <a:ext cx="1458935" cy="1442881"/>
          </a:xfrm>
          <a:prstGeom prst="ellipse">
            <a:avLst/>
          </a:prstGeom>
          <a:blipFill rotWithShape="0">
            <a:blip r:embed="rId2"/>
            <a:srcRect/>
            <a:stretch/>
          </a:blipFill>
          <a:ln w="63500" cap="rnd">
            <a:solidFill>
              <a:schemeClr val="accent1"/>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620" y="552261"/>
            <a:ext cx="5558828" cy="53415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PlaceHolder 1"/>
          <p:cNvSpPr>
            <a:spLocks noGrp="1"/>
          </p:cNvSpPr>
          <p:nvPr>
            <p:ph type="title" idx="4294967295"/>
          </p:nvPr>
        </p:nvSpPr>
        <p:spPr>
          <a:xfrm>
            <a:off x="442900" y="400616"/>
            <a:ext cx="6256664" cy="1371600"/>
          </a:xfrm>
          <a:prstGeom prst="rect">
            <a:avLst/>
          </a:prstGeom>
          <a:noFill/>
          <a:ln w="0">
            <a:noFill/>
          </a:ln>
        </p:spPr>
        <p:txBody>
          <a:bodyPr lIns="90000" tIns="45000" rIns="90000" bIns="45000" anchor="t">
            <a:noAutofit/>
          </a:bodyPr>
          <a:lstStyle/>
          <a:p>
            <a:pPr indent="0" algn="ctr"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IoT Components</a:t>
            </a: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1360" name="PlaceHolder 2"/>
          <p:cNvSpPr>
            <a:spLocks noGrp="1"/>
          </p:cNvSpPr>
          <p:nvPr>
            <p:ph type="sldNum" idx="4294967295"/>
          </p:nvPr>
        </p:nvSpPr>
        <p:spPr>
          <a:xfrm>
            <a:off x="11787188" y="6315075"/>
            <a:ext cx="404812" cy="363538"/>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US"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4ABA7A56-F172-4582-B3EB-416D984C4D55}" type="slidenum">
              <a:rPr lang="en-US" sz="1000" b="0" strike="noStrike" spc="-1">
                <a:solidFill>
                  <a:schemeClr val="lt1">
                    <a:tint val="75000"/>
                  </a:schemeClr>
                </a:solidFill>
                <a:latin typeface="Trade Gothic LT Pro"/>
              </a:rPr>
              <a:t>20</a:t>
            </a:fld>
            <a:endParaRPr lang="en-US" sz="1000" b="0" strike="noStrike" spc="-1">
              <a:solidFill>
                <a:srgbClr val="000000"/>
              </a:solidFill>
              <a:latin typeface="Times New Roman"/>
            </a:endParaRPr>
          </a:p>
        </p:txBody>
      </p:sp>
      <p:grpSp>
        <p:nvGrpSpPr>
          <p:cNvPr id="1361" name="Diagram2"/>
          <p:cNvGrpSpPr/>
          <p:nvPr/>
        </p:nvGrpSpPr>
        <p:grpSpPr>
          <a:xfrm>
            <a:off x="1866960" y="1714680"/>
            <a:ext cx="8391240" cy="4164480"/>
            <a:chOff x="1866960" y="1714680"/>
            <a:chExt cx="8391240" cy="4164480"/>
          </a:xfrm>
        </p:grpSpPr>
        <p:sp>
          <p:nvSpPr>
            <p:cNvPr id="1362" name="Rectangle 1361"/>
            <p:cNvSpPr/>
            <p:nvPr/>
          </p:nvSpPr>
          <p:spPr>
            <a:xfrm>
              <a:off x="1866960" y="1714680"/>
              <a:ext cx="8390520" cy="4164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63" name="Rectangle 1362"/>
            <p:cNvSpPr/>
            <p:nvPr/>
          </p:nvSpPr>
          <p:spPr>
            <a:xfrm>
              <a:off x="1866960" y="2070720"/>
              <a:ext cx="8391240" cy="453240"/>
            </a:xfrm>
            <a:prstGeom prst="rect">
              <a:avLst/>
            </a:prstGeom>
            <a:solidFill>
              <a:schemeClr val="lt1">
                <a:alpha val="90000"/>
                <a:hueOff val="0"/>
                <a:satOff val="0"/>
                <a:lumOff val="0"/>
                <a:alphaOff val="0"/>
              </a:schemeClr>
            </a:solidFill>
            <a:ln>
              <a:solidFill>
                <a:srgbClr val="47C3D3">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64" name="Rounded Rectangle 1363"/>
            <p:cNvSpPr/>
            <p:nvPr/>
          </p:nvSpPr>
          <p:spPr>
            <a:xfrm>
              <a:off x="2286360" y="1805040"/>
              <a:ext cx="5873760" cy="531000"/>
            </a:xfrm>
            <a:prstGeom prst="roundRect">
              <a:avLst>
                <a:gd name="adj" fmla="val 16667"/>
              </a:avLst>
            </a:prstGeom>
            <a:solidFill>
              <a:schemeClr val="accent2">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solidFill>
                    <a:schemeClr val="lt1"/>
                  </a:solidFill>
                  <a:latin typeface="Arial"/>
                </a:rPr>
                <a:t>Device The Thing</a:t>
              </a:r>
              <a:endParaRPr lang="en-US" sz="1800" b="0" strike="noStrike" spc="-1">
                <a:solidFill>
                  <a:srgbClr val="000000"/>
                </a:solidFill>
                <a:latin typeface="Arial"/>
              </a:endParaRPr>
            </a:p>
          </p:txBody>
        </p:sp>
        <p:sp>
          <p:nvSpPr>
            <p:cNvPr id="1365" name="Rectangle 1364"/>
            <p:cNvSpPr/>
            <p:nvPr/>
          </p:nvSpPr>
          <p:spPr>
            <a:xfrm>
              <a:off x="1866960" y="2887200"/>
              <a:ext cx="8391240" cy="453240"/>
            </a:xfrm>
            <a:prstGeom prst="rect">
              <a:avLst/>
            </a:prstGeom>
            <a:solidFill>
              <a:schemeClr val="lt1">
                <a:alpha val="90000"/>
                <a:hueOff val="0"/>
                <a:satOff val="0"/>
                <a:lumOff val="0"/>
                <a:alphaOff val="0"/>
              </a:schemeClr>
            </a:solidFill>
            <a:ln>
              <a:solidFill>
                <a:srgbClr val="8F2D63">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66" name="Rounded Rectangle 1365"/>
            <p:cNvSpPr/>
            <p:nvPr/>
          </p:nvSpPr>
          <p:spPr>
            <a:xfrm>
              <a:off x="2286360" y="2621520"/>
              <a:ext cx="5873760" cy="531000"/>
            </a:xfrm>
            <a:prstGeom prst="roundRect">
              <a:avLst>
                <a:gd name="adj" fmla="val 16667"/>
              </a:avLst>
            </a:prstGeom>
            <a:solidFill>
              <a:schemeClr val="accent3">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solidFill>
                    <a:schemeClr val="lt1"/>
                  </a:solidFill>
                  <a:latin typeface="Arial"/>
                </a:rPr>
                <a:t>Local Network</a:t>
              </a:r>
              <a:endParaRPr lang="en-US" sz="1800" b="0" strike="noStrike" spc="-1">
                <a:solidFill>
                  <a:srgbClr val="000000"/>
                </a:solidFill>
                <a:latin typeface="Arial"/>
              </a:endParaRPr>
            </a:p>
          </p:txBody>
        </p:sp>
        <p:sp>
          <p:nvSpPr>
            <p:cNvPr id="1367" name="Rectangle 1366"/>
            <p:cNvSpPr/>
            <p:nvPr/>
          </p:nvSpPr>
          <p:spPr>
            <a:xfrm>
              <a:off x="1866960" y="3703680"/>
              <a:ext cx="8391240" cy="453240"/>
            </a:xfrm>
            <a:prstGeom prst="rect">
              <a:avLst/>
            </a:prstGeom>
            <a:solidFill>
              <a:schemeClr val="lt1">
                <a:alpha val="90000"/>
                <a:hueOff val="0"/>
                <a:satOff val="0"/>
                <a:lumOff val="0"/>
                <a:alphaOff val="0"/>
              </a:schemeClr>
            </a:solidFill>
            <a:ln>
              <a:solidFill>
                <a:srgbClr val="1A6871">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68" name="Rounded Rectangle 1367"/>
            <p:cNvSpPr/>
            <p:nvPr/>
          </p:nvSpPr>
          <p:spPr>
            <a:xfrm>
              <a:off x="2286360" y="3438000"/>
              <a:ext cx="5873760" cy="531000"/>
            </a:xfrm>
            <a:prstGeom prst="roundRect">
              <a:avLst>
                <a:gd name="adj" fmla="val 16667"/>
              </a:avLst>
            </a:prstGeom>
            <a:solidFill>
              <a:schemeClr val="accent4">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solidFill>
                    <a:schemeClr val="lt1"/>
                  </a:solidFill>
                  <a:latin typeface="Arial"/>
                </a:rPr>
                <a:t>Internet</a:t>
              </a:r>
              <a:endParaRPr lang="en-US" sz="1800" b="0" strike="noStrike" spc="-1">
                <a:solidFill>
                  <a:srgbClr val="000000"/>
                </a:solidFill>
                <a:latin typeface="Arial"/>
              </a:endParaRPr>
            </a:p>
          </p:txBody>
        </p:sp>
        <p:sp>
          <p:nvSpPr>
            <p:cNvPr id="1369" name="Rectangle 1368"/>
            <p:cNvSpPr/>
            <p:nvPr/>
          </p:nvSpPr>
          <p:spPr>
            <a:xfrm>
              <a:off x="1866960" y="4520160"/>
              <a:ext cx="8391240" cy="453240"/>
            </a:xfrm>
            <a:prstGeom prst="rect">
              <a:avLst/>
            </a:prstGeom>
            <a:solidFill>
              <a:schemeClr val="lt1">
                <a:alpha val="90000"/>
                <a:hueOff val="0"/>
                <a:satOff val="0"/>
                <a:lumOff val="0"/>
                <a:alphaOff val="0"/>
              </a:schemeClr>
            </a:solidFill>
            <a:ln>
              <a:solidFill>
                <a:srgbClr val="0C4360">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70" name="Rounded Rectangle 1369"/>
            <p:cNvSpPr/>
            <p:nvPr/>
          </p:nvSpPr>
          <p:spPr>
            <a:xfrm>
              <a:off x="2286360" y="4254480"/>
              <a:ext cx="5873760" cy="531000"/>
            </a:xfrm>
            <a:prstGeom prst="roundRect">
              <a:avLst>
                <a:gd name="adj" fmla="val 16667"/>
              </a:avLst>
            </a:prstGeom>
            <a:solidFill>
              <a:schemeClr val="accent5">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solidFill>
                    <a:schemeClr val="lt1"/>
                  </a:solidFill>
                  <a:latin typeface="Arial"/>
                </a:rPr>
                <a:t>Backend Services</a:t>
              </a:r>
              <a:endParaRPr lang="en-US" sz="1800" b="0" strike="noStrike" spc="-1">
                <a:solidFill>
                  <a:srgbClr val="FFFFFF"/>
                </a:solidFill>
                <a:latin typeface="Arial"/>
              </a:endParaRPr>
            </a:p>
          </p:txBody>
        </p:sp>
        <p:sp>
          <p:nvSpPr>
            <p:cNvPr id="1371" name="Rectangle 1370"/>
            <p:cNvSpPr/>
            <p:nvPr/>
          </p:nvSpPr>
          <p:spPr>
            <a:xfrm>
              <a:off x="1866960" y="5336640"/>
              <a:ext cx="8391240" cy="453240"/>
            </a:xfrm>
            <a:prstGeom prst="rect">
              <a:avLst/>
            </a:prstGeom>
            <a:solidFill>
              <a:schemeClr val="lt1">
                <a:alpha val="90000"/>
                <a:hueOff val="0"/>
                <a:satOff val="0"/>
                <a:lumOff val="0"/>
                <a:alphaOff val="0"/>
              </a:schemeClr>
            </a:solidFill>
            <a:ln>
              <a:solidFill>
                <a:srgbClr val="F47735">
                  <a:hueOff val="0"/>
                  <a:satOff val="0"/>
                  <a:lumOff val="0"/>
                  <a:alphaOff val="0"/>
                </a:srgbClr>
              </a:solidFill>
            </a:ln>
          </p:spPr>
          <p:style>
            <a:lnRef idx="2">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372" name="Rounded Rectangle 1371"/>
            <p:cNvSpPr/>
            <p:nvPr/>
          </p:nvSpPr>
          <p:spPr>
            <a:xfrm>
              <a:off x="2286360" y="5070960"/>
              <a:ext cx="5873760" cy="531000"/>
            </a:xfrm>
            <a:prstGeom prst="roundRect">
              <a:avLst>
                <a:gd name="adj" fmla="val 16667"/>
              </a:avLst>
            </a:prstGeom>
            <a:solidFill>
              <a:schemeClr val="accent6">
                <a:hueOff val="0"/>
                <a:satOff val="0"/>
                <a:lumOff val="0"/>
                <a:alphaOff val="0"/>
              </a:schemeClr>
            </a:solidFill>
            <a:ln>
              <a:solidFill>
                <a:srgbClr val="FFFFFF">
                  <a:hueOff val="0"/>
                  <a:satOff val="0"/>
                  <a:lumOff val="0"/>
                  <a:alphaOff val="0"/>
                </a:srgbClr>
              </a:solidFill>
            </a:ln>
          </p:spPr>
          <p:style>
            <a:lnRef idx="2">
              <a:scrgbClr r="0" g="0" b="0"/>
            </a:lnRef>
            <a:fillRef idx="0">
              <a:scrgbClr r="0" g="0" b="0"/>
            </a:fillRef>
            <a:effectRef idx="0">
              <a:scrgbClr r="0" g="0" b="0"/>
            </a:effectRef>
            <a:fontRef idx="minor"/>
          </p:style>
          <p:txBody>
            <a:bodyPr lIns="222120" tIns="0" rIns="222120" bIns="0" numCol="1" spcCol="1440" anchor="ctr">
              <a:noAutofit/>
            </a:bodyPr>
            <a:lstStyle/>
            <a:p>
              <a:pPr algn="ctr" defTabSz="800280">
                <a:lnSpc>
                  <a:spcPct val="90000"/>
                </a:lnSpc>
                <a:spcAft>
                  <a:spcPts val="629"/>
                </a:spcAft>
              </a:pPr>
              <a:r>
                <a:rPr lang="en-US" sz="1800" b="1" strike="noStrike" spc="-1">
                  <a:solidFill>
                    <a:schemeClr val="lt1"/>
                  </a:solidFill>
                  <a:latin typeface="Arial"/>
                </a:rPr>
                <a:t>Applications</a:t>
              </a:r>
              <a:endParaRPr lang="en-US" sz="1800" b="0" strike="noStrike" spc="-1">
                <a:solidFill>
                  <a:srgbClr val="000000"/>
                </a:solidFill>
                <a:latin typeface="Arial"/>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3208" y="561315"/>
            <a:ext cx="5531667" cy="48888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u="sng" dirty="0"/>
          </a:p>
        </p:txBody>
      </p:sp>
      <p:sp>
        <p:nvSpPr>
          <p:cNvPr id="1373" name="PlaceHolder 1"/>
          <p:cNvSpPr>
            <a:spLocks noGrp="1"/>
          </p:cNvSpPr>
          <p:nvPr>
            <p:ph type="title" idx="4294967295"/>
          </p:nvPr>
        </p:nvSpPr>
        <p:spPr>
          <a:xfrm>
            <a:off x="613081" y="358876"/>
            <a:ext cx="7908925" cy="760413"/>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How does IoT work?</a:t>
            </a: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1374" name="PlaceHolder 2"/>
          <p:cNvSpPr>
            <a:spLocks noGrp="1"/>
          </p:cNvSpPr>
          <p:nvPr>
            <p:ph type="sldNum" idx="4294967295"/>
          </p:nvPr>
        </p:nvSpPr>
        <p:spPr>
          <a:xfrm>
            <a:off x="11787188" y="6315075"/>
            <a:ext cx="404812" cy="363538"/>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US"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0724D838-C728-497A-9754-610915268544}" type="slidenum">
              <a:rPr lang="en-US" sz="1000" b="0" strike="noStrike" spc="-1">
                <a:solidFill>
                  <a:schemeClr val="lt1">
                    <a:tint val="75000"/>
                  </a:schemeClr>
                </a:solidFill>
                <a:latin typeface="Trade Gothic LT Pro"/>
              </a:rPr>
              <a:t>21</a:t>
            </a:fld>
            <a:endParaRPr lang="en-US" sz="1000" b="0" strike="noStrike" spc="-1">
              <a:solidFill>
                <a:srgbClr val="000000"/>
              </a:solidFill>
              <a:latin typeface="Times New Roman"/>
            </a:endParaRPr>
          </a:p>
        </p:txBody>
      </p:sp>
      <p:sp>
        <p:nvSpPr>
          <p:cNvPr id="1375" name="PlaceHolder 3"/>
          <p:cNvSpPr>
            <a:spLocks noGrp="1"/>
          </p:cNvSpPr>
          <p:nvPr>
            <p:ph idx="4294967295"/>
          </p:nvPr>
        </p:nvSpPr>
        <p:spPr>
          <a:xfrm>
            <a:off x="613081" y="1438747"/>
            <a:ext cx="10923587" cy="4652963"/>
          </a:xfrm>
          <a:prstGeom prst="rect">
            <a:avLst/>
          </a:prstGeom>
          <a:noFill/>
          <a:ln w="0">
            <a:noFill/>
          </a:ln>
        </p:spPr>
        <p:txBody>
          <a:bodyPr lIns="90000" tIns="45000" rIns="90000" bIns="45000" anchor="t">
            <a:noAutofit/>
          </a:bodyPr>
          <a:lstStyle/>
          <a:p>
            <a:pPr algn="just">
              <a:spcBef>
                <a:spcPts val="1001"/>
              </a:spcBef>
              <a:buClr>
                <a:srgbClr val="47C3D3"/>
              </a:buClr>
              <a:buFont typeface="Arial"/>
              <a:buChar char="•"/>
            </a:pPr>
            <a:r>
              <a:rPr lang="en-US" sz="2400" spc="-1" dirty="0" err="1">
                <a:solidFill>
                  <a:schemeClr val="lt1"/>
                </a:solidFill>
                <a:latin typeface="Arial"/>
              </a:rPr>
              <a:t>IoT</a:t>
            </a:r>
            <a:r>
              <a:rPr lang="en-US" sz="2400" spc="-1" dirty="0">
                <a:solidFill>
                  <a:schemeClr val="lt1"/>
                </a:solidFill>
                <a:latin typeface="Arial"/>
              </a:rPr>
              <a:t> devices share the sensor data they collect by connecting to an </a:t>
            </a:r>
            <a:r>
              <a:rPr lang="en-US" sz="2400" spc="-1" dirty="0" err="1">
                <a:solidFill>
                  <a:schemeClr val="lt1"/>
                </a:solidFill>
                <a:latin typeface="Arial"/>
              </a:rPr>
              <a:t>IoT</a:t>
            </a:r>
            <a:r>
              <a:rPr lang="en-US" sz="2400" spc="-1" dirty="0">
                <a:solidFill>
                  <a:schemeClr val="lt1"/>
                </a:solidFill>
                <a:latin typeface="Arial"/>
              </a:rPr>
              <a:t> gateway, which acts as a central hub where </a:t>
            </a:r>
            <a:r>
              <a:rPr lang="en-US" sz="2400" spc="-1" dirty="0" err="1">
                <a:solidFill>
                  <a:schemeClr val="lt1"/>
                </a:solidFill>
                <a:latin typeface="Arial"/>
              </a:rPr>
              <a:t>IoT</a:t>
            </a:r>
            <a:r>
              <a:rPr lang="en-US" sz="2400" spc="-1" dirty="0">
                <a:solidFill>
                  <a:schemeClr val="lt1"/>
                </a:solidFill>
                <a:latin typeface="Arial"/>
              </a:rPr>
              <a:t> devices can send data. Before the data is shared, it can also be sent to an edge device where that data is analyzed </a:t>
            </a:r>
            <a:r>
              <a:rPr lang="en-US" sz="2400" spc="-1" dirty="0" smtClean="0">
                <a:solidFill>
                  <a:schemeClr val="lt1"/>
                </a:solidFill>
                <a:latin typeface="Arial"/>
              </a:rPr>
              <a:t>locally and send it to cloud </a:t>
            </a:r>
            <a:r>
              <a:rPr lang="en-US" sz="2400" spc="-1" dirty="0" err="1" smtClean="0">
                <a:solidFill>
                  <a:schemeClr val="lt1"/>
                </a:solidFill>
                <a:latin typeface="Arial"/>
              </a:rPr>
              <a:t>plateform</a:t>
            </a:r>
            <a:r>
              <a:rPr lang="en-US" sz="2400" spc="-1" dirty="0" smtClean="0">
                <a:solidFill>
                  <a:schemeClr val="lt1"/>
                </a:solidFill>
                <a:latin typeface="Arial"/>
              </a:rPr>
              <a:t> via internet. The </a:t>
            </a:r>
            <a:r>
              <a:rPr lang="en-US" sz="2400" spc="-1" dirty="0">
                <a:solidFill>
                  <a:schemeClr val="lt1"/>
                </a:solidFill>
                <a:latin typeface="Arial"/>
              </a:rPr>
              <a:t>software then analyzes and transmits the data to users via an app or website</a:t>
            </a:r>
            <a:r>
              <a:rPr lang="en-US" sz="2400" spc="-1" dirty="0" smtClean="0">
                <a:solidFill>
                  <a:schemeClr val="lt1"/>
                </a:solidFill>
                <a:latin typeface="Arial"/>
              </a:rPr>
              <a:t>.</a:t>
            </a:r>
          </a:p>
          <a:p>
            <a:pPr algn="just">
              <a:spcBef>
                <a:spcPts val="1001"/>
              </a:spcBef>
              <a:buClr>
                <a:srgbClr val="47C3D3"/>
              </a:buClr>
              <a:buFont typeface="Arial"/>
              <a:buChar char="•"/>
            </a:pPr>
            <a:endParaRPr lang="en-US" sz="1700" spc="-1" dirty="0" smtClean="0">
              <a:solidFill>
                <a:schemeClr val="lt1"/>
              </a:solidFill>
              <a:latin typeface="Arial"/>
            </a:endParaRPr>
          </a:p>
          <a:p>
            <a:pPr algn="just">
              <a:spcBef>
                <a:spcPts val="1001"/>
              </a:spcBef>
              <a:buClr>
                <a:srgbClr val="47C3D3"/>
              </a:buClr>
              <a:buFont typeface="Arial"/>
              <a:buChar char="•"/>
            </a:pPr>
            <a:endParaRPr lang="en-US" sz="1700" spc="-1" dirty="0">
              <a:solidFill>
                <a:schemeClr val="lt1"/>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834" y="461727"/>
            <a:ext cx="5510345" cy="64279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PlaceHolder 1"/>
          <p:cNvSpPr>
            <a:spLocks noGrp="1"/>
          </p:cNvSpPr>
          <p:nvPr>
            <p:ph type="title" idx="4294967295"/>
          </p:nvPr>
        </p:nvSpPr>
        <p:spPr>
          <a:xfrm>
            <a:off x="668165" y="394768"/>
            <a:ext cx="8561388" cy="534988"/>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4800" b="1" strike="noStrike" spc="-72" dirty="0">
                <a:solidFill>
                  <a:schemeClr val="lt1"/>
                </a:solidFill>
                <a:latin typeface="Ericsson Capital TT"/>
              </a:rPr>
              <a:t>Features of IOT</a:t>
            </a:r>
            <a:endParaRPr lang="en-US" sz="4800" b="0" strike="noStrike" spc="-1" dirty="0">
              <a:solidFill>
                <a:srgbClr val="000000"/>
              </a:solidFill>
              <a:latin typeface="Arial"/>
            </a:endParaRPr>
          </a:p>
        </p:txBody>
      </p:sp>
      <p:sp>
        <p:nvSpPr>
          <p:cNvPr id="1379" name="PlaceHolder 2"/>
          <p:cNvSpPr>
            <a:spLocks noGrp="1"/>
          </p:cNvSpPr>
          <p:nvPr>
            <p:ph type="sldNum" idx="4294967295"/>
          </p:nvPr>
        </p:nvSpPr>
        <p:spPr>
          <a:xfrm>
            <a:off x="11787188" y="6315075"/>
            <a:ext cx="404812" cy="363538"/>
          </a:xfrm>
          <a:prstGeom prst="rect">
            <a:avLst/>
          </a:prstGeom>
          <a:noFill/>
          <a:ln w="0">
            <a:noFill/>
          </a:ln>
        </p:spPr>
        <p:txBody>
          <a:bodyPr lIns="90000" tIns="45000" rIns="90000" bIns="45000" anchor="ctr">
            <a:noAutofit/>
          </a:bodyPr>
          <a:lstStyle>
            <a:lvl1pPr indent="0" algn="r" defTabSz="457200">
              <a:lnSpc>
                <a:spcPct val="100000"/>
              </a:lnSpc>
              <a:buNone/>
              <a:tabLst>
                <a:tab pos="0" algn="l"/>
              </a:tabLst>
              <a:defRPr lang="en-US" sz="1000" b="0" strike="noStrike" spc="-1">
                <a:solidFill>
                  <a:schemeClr val="lt1">
                    <a:tint val="75000"/>
                  </a:schemeClr>
                </a:solidFill>
                <a:latin typeface="Trade Gothic LT Pro"/>
              </a:defRPr>
            </a:lvl1pPr>
          </a:lstStyle>
          <a:p>
            <a:pPr indent="0" algn="r" defTabSz="457200">
              <a:lnSpc>
                <a:spcPct val="100000"/>
              </a:lnSpc>
              <a:buNone/>
              <a:tabLst>
                <a:tab pos="0" algn="l"/>
              </a:tabLst>
            </a:pPr>
            <a:fld id="{5017C05C-EB4B-4C46-9929-E542EC825989}" type="slidenum">
              <a:rPr lang="en-US" sz="1000" b="0" strike="noStrike" spc="-1">
                <a:solidFill>
                  <a:schemeClr val="lt1">
                    <a:tint val="75000"/>
                  </a:schemeClr>
                </a:solidFill>
                <a:latin typeface="Trade Gothic LT Pro"/>
              </a:rPr>
              <a:t>22</a:t>
            </a:fld>
            <a:endParaRPr lang="en-US" sz="1000" b="0" strike="noStrike" spc="-1">
              <a:solidFill>
                <a:srgbClr val="000000"/>
              </a:solidFill>
              <a:latin typeface="Times New Roman"/>
            </a:endParaRPr>
          </a:p>
        </p:txBody>
      </p:sp>
      <p:sp>
        <p:nvSpPr>
          <p:cNvPr id="1380" name="PlaceHolder 3"/>
          <p:cNvSpPr>
            <a:spLocks noGrp="1"/>
          </p:cNvSpPr>
          <p:nvPr>
            <p:ph idx="4294967295"/>
          </p:nvPr>
        </p:nvSpPr>
        <p:spPr>
          <a:xfrm>
            <a:off x="576010" y="1516062"/>
            <a:ext cx="10828337" cy="4799013"/>
          </a:xfrm>
          <a:prstGeom prst="rect">
            <a:avLst/>
          </a:prstGeom>
          <a:noFill/>
          <a:ln w="0">
            <a:noFill/>
          </a:ln>
        </p:spPr>
        <p:txBody>
          <a:bodyPr lIns="90000" tIns="45000" rIns="90000" bIns="45000" anchor="t">
            <a:normAutofit fontScale="93333"/>
          </a:bodyPr>
          <a:lstStyle/>
          <a:p>
            <a:pPr indent="0" algn="just" defTabSz="914400">
              <a:lnSpc>
                <a:spcPct val="90000"/>
              </a:lnSpc>
              <a:spcBef>
                <a:spcPts val="1001"/>
              </a:spcBef>
              <a:buNone/>
              <a:tabLst>
                <a:tab pos="0" algn="l"/>
              </a:tabLst>
            </a:pPr>
            <a:endParaRPr lang="en-US" sz="1700" b="0" strike="noStrike" spc="-1" dirty="0">
              <a:solidFill>
                <a:srgbClr val="000000"/>
              </a:solidFill>
              <a:latin typeface="Arial"/>
            </a:endParaRPr>
          </a:p>
          <a:p>
            <a:pPr indent="0" algn="just" defTabSz="914400">
              <a:lnSpc>
                <a:spcPct val="90000"/>
              </a:lnSpc>
              <a:spcBef>
                <a:spcPts val="1001"/>
              </a:spcBef>
              <a:buNone/>
              <a:tabLst>
                <a:tab pos="0" algn="l"/>
              </a:tabLst>
            </a:pPr>
            <a:r>
              <a:rPr lang="en-US" sz="1700" b="0" strike="noStrike" spc="-1" dirty="0" smtClean="0">
                <a:solidFill>
                  <a:schemeClr val="lt1"/>
                </a:solidFill>
                <a:latin typeface="Arial"/>
              </a:rPr>
              <a:t>The most important features of </a:t>
            </a:r>
            <a:r>
              <a:rPr lang="en-US" sz="1700" b="0" strike="noStrike" spc="-1" dirty="0" err="1" smtClean="0">
                <a:solidFill>
                  <a:schemeClr val="lt1"/>
                </a:solidFill>
                <a:latin typeface="Arial"/>
              </a:rPr>
              <a:t>IoT</a:t>
            </a:r>
            <a:r>
              <a:rPr lang="en-US" sz="1700" b="0" strike="noStrike" spc="-1" dirty="0" smtClean="0">
                <a:solidFill>
                  <a:schemeClr val="lt1"/>
                </a:solidFill>
                <a:latin typeface="Arial"/>
              </a:rPr>
              <a:t> on which it works are sensing, connectivity, analyzing, active engagement,</a:t>
            </a:r>
          </a:p>
          <a:p>
            <a:pPr indent="0" algn="just" defTabSz="914400">
              <a:lnSpc>
                <a:spcPct val="90000"/>
              </a:lnSpc>
              <a:spcBef>
                <a:spcPts val="1001"/>
              </a:spcBef>
              <a:buNone/>
              <a:tabLst>
                <a:tab pos="0" algn="l"/>
              </a:tabLst>
            </a:pPr>
            <a:r>
              <a:rPr lang="en-US" sz="1700" b="0" strike="noStrike" spc="-1" dirty="0" smtClean="0">
                <a:solidFill>
                  <a:schemeClr val="lt1"/>
                </a:solidFill>
                <a:latin typeface="Arial"/>
              </a:rPr>
              <a:t>endpoint management and  many more. Some of them are listed below:</a:t>
            </a:r>
            <a:endParaRPr lang="en-US" sz="1700" b="0" strike="noStrike" spc="-1" dirty="0" smtClean="0">
              <a:solidFill>
                <a:srgbClr val="000000"/>
              </a:solidFill>
              <a:latin typeface="Arial"/>
            </a:endParaRPr>
          </a:p>
          <a:p>
            <a:pPr indent="0" algn="just">
              <a:spcBef>
                <a:spcPts val="1001"/>
              </a:spcBef>
              <a:spcAft>
                <a:spcPts val="400"/>
              </a:spcAft>
              <a:buNone/>
              <a:tabLst>
                <a:tab pos="0" algn="l"/>
              </a:tabLst>
            </a:pPr>
            <a:r>
              <a:rPr lang="en-US" sz="2600" b="1" spc="-1" dirty="0">
                <a:solidFill>
                  <a:schemeClr val="lt1"/>
                </a:solidFill>
                <a:latin typeface="Calibri" panose="020F0502020204030204" pitchFamily="34" charset="0"/>
                <a:cs typeface="Calibri" panose="020F0502020204030204" pitchFamily="34" charset="0"/>
              </a:rPr>
              <a:t>Sensing : </a:t>
            </a:r>
          </a:p>
          <a:p>
            <a:pPr indent="0" algn="just">
              <a:lnSpc>
                <a:spcPct val="100000"/>
              </a:lnSpc>
              <a:spcBef>
                <a:spcPts val="601"/>
              </a:spcBef>
              <a:spcAft>
                <a:spcPts val="400"/>
              </a:spcAft>
              <a:buNone/>
              <a:tabLst>
                <a:tab pos="0" algn="l"/>
              </a:tabLst>
            </a:pPr>
            <a:r>
              <a:rPr lang="en-US" sz="1800" spc="-1" dirty="0" smtClean="0">
                <a:solidFill>
                  <a:schemeClr val="lt1"/>
                </a:solidFill>
                <a:latin typeface="Calibri" panose="020F0502020204030204" pitchFamily="34" charset="0"/>
                <a:cs typeface="Calibri" panose="020F0502020204030204" pitchFamily="34" charset="0"/>
              </a:rPr>
              <a:t>The sensor devices used in </a:t>
            </a:r>
            <a:r>
              <a:rPr lang="en-US" sz="1800" spc="-1" dirty="0" err="1" smtClean="0">
                <a:solidFill>
                  <a:schemeClr val="lt1"/>
                </a:solidFill>
                <a:latin typeface="Calibri" panose="020F0502020204030204" pitchFamily="34" charset="0"/>
                <a:cs typeface="Calibri" panose="020F0502020204030204" pitchFamily="34" charset="0"/>
              </a:rPr>
              <a:t>IoT</a:t>
            </a:r>
            <a:r>
              <a:rPr lang="en-US" sz="1800" spc="-1" dirty="0" smtClean="0">
                <a:solidFill>
                  <a:schemeClr val="lt1"/>
                </a:solidFill>
                <a:latin typeface="Calibri" panose="020F0502020204030204" pitchFamily="34" charset="0"/>
                <a:cs typeface="Calibri" panose="020F0502020204030204" pitchFamily="34" charset="0"/>
              </a:rPr>
              <a:t> technologies detect and measure any change in the environment and report on their status. </a:t>
            </a:r>
            <a:r>
              <a:rPr lang="en-US" sz="1800" spc="-1" dirty="0" err="1" smtClean="0">
                <a:solidFill>
                  <a:schemeClr val="lt1"/>
                </a:solidFill>
                <a:latin typeface="Calibri" panose="020F0502020204030204" pitchFamily="34" charset="0"/>
                <a:cs typeface="Calibri" panose="020F0502020204030204" pitchFamily="34" charset="0"/>
              </a:rPr>
              <a:t>IoT</a:t>
            </a:r>
            <a:r>
              <a:rPr lang="en-US" sz="1800" spc="-1" dirty="0" smtClean="0">
                <a:solidFill>
                  <a:schemeClr val="lt1"/>
                </a:solidFill>
                <a:latin typeface="Calibri" panose="020F0502020204030204" pitchFamily="34" charset="0"/>
                <a:cs typeface="Calibri" panose="020F0502020204030204" pitchFamily="34" charset="0"/>
              </a:rPr>
              <a:t> technology brings passive networks to active networks. Without sensors, there could not hold an effective or true </a:t>
            </a:r>
            <a:r>
              <a:rPr lang="en-US" sz="1800" spc="-1" dirty="0" err="1" smtClean="0">
                <a:solidFill>
                  <a:schemeClr val="lt1"/>
                </a:solidFill>
                <a:latin typeface="Calibri" panose="020F0502020204030204" pitchFamily="34" charset="0"/>
                <a:cs typeface="Calibri" panose="020F0502020204030204" pitchFamily="34" charset="0"/>
              </a:rPr>
              <a:t>IoT</a:t>
            </a:r>
            <a:r>
              <a:rPr lang="en-US" sz="1800" spc="-1" dirty="0" smtClean="0">
                <a:solidFill>
                  <a:schemeClr val="lt1"/>
                </a:solidFill>
                <a:latin typeface="Calibri" panose="020F0502020204030204" pitchFamily="34" charset="0"/>
                <a:cs typeface="Calibri" panose="020F0502020204030204" pitchFamily="34" charset="0"/>
              </a:rPr>
              <a:t> environment.</a:t>
            </a:r>
            <a:endParaRPr lang="en-US" sz="1700" b="1" u="sng" strike="noStrike" spc="-1" dirty="0" smtClean="0">
              <a:solidFill>
                <a:schemeClr val="lt1"/>
              </a:solidFill>
              <a:uFillTx/>
              <a:latin typeface="Arial"/>
            </a:endParaRPr>
          </a:p>
          <a:p>
            <a:pPr indent="0" algn="just" defTabSz="914400">
              <a:lnSpc>
                <a:spcPct val="90000"/>
              </a:lnSpc>
              <a:spcBef>
                <a:spcPts val="1001"/>
              </a:spcBef>
              <a:buNone/>
              <a:tabLst>
                <a:tab pos="0" algn="l"/>
              </a:tabLst>
            </a:pPr>
            <a:r>
              <a:rPr lang="en-US" sz="2600" b="1" spc="-1" dirty="0">
                <a:solidFill>
                  <a:schemeClr val="lt1"/>
                </a:solidFill>
                <a:latin typeface="Calibri" panose="020F0502020204030204" pitchFamily="34" charset="0"/>
                <a:cs typeface="Calibri" panose="020F0502020204030204" pitchFamily="34" charset="0"/>
              </a:rPr>
              <a:t>Connectivity :</a:t>
            </a:r>
            <a:r>
              <a:rPr lang="en-US" sz="1700" b="0" strike="noStrike" spc="-1" dirty="0" smtClean="0">
                <a:solidFill>
                  <a:schemeClr val="lt1"/>
                </a:solidFill>
                <a:latin typeface="Arial"/>
              </a:rPr>
              <a:t> </a:t>
            </a:r>
            <a:endParaRPr lang="en-US" sz="1700" b="0" strike="noStrike" spc="-1" dirty="0" smtClean="0">
              <a:solidFill>
                <a:srgbClr val="000000"/>
              </a:solidFill>
              <a:latin typeface="Arial"/>
            </a:endParaRPr>
          </a:p>
          <a:p>
            <a:pPr indent="0" algn="just">
              <a:spcBef>
                <a:spcPts val="1001"/>
              </a:spcBef>
              <a:buNone/>
              <a:tabLst>
                <a:tab pos="0" algn="l"/>
              </a:tabLst>
            </a:pPr>
            <a:r>
              <a:rPr lang="en-US" sz="1700" b="0" strike="noStrike" spc="-1" dirty="0" smtClean="0">
                <a:solidFill>
                  <a:schemeClr val="lt1"/>
                </a:solidFill>
                <a:latin typeface="Arial"/>
              </a:rPr>
              <a:t>Connectivity refers to establish a proper connection between all the things of </a:t>
            </a:r>
            <a:r>
              <a:rPr lang="en-US" sz="1700" b="0" strike="noStrike" spc="-1" dirty="0" err="1" smtClean="0">
                <a:solidFill>
                  <a:schemeClr val="lt1"/>
                </a:solidFill>
                <a:latin typeface="Arial"/>
              </a:rPr>
              <a:t>IoT</a:t>
            </a:r>
            <a:r>
              <a:rPr lang="en-US" sz="1700" b="0" strike="noStrike" spc="-1" dirty="0" smtClean="0">
                <a:solidFill>
                  <a:schemeClr val="lt1"/>
                </a:solidFill>
                <a:latin typeface="Arial"/>
              </a:rPr>
              <a:t> to </a:t>
            </a:r>
            <a:r>
              <a:rPr lang="en-US" sz="1700" b="0" strike="noStrike" spc="-1" dirty="0" err="1" smtClean="0">
                <a:solidFill>
                  <a:schemeClr val="lt1"/>
                </a:solidFill>
                <a:latin typeface="Arial"/>
              </a:rPr>
              <a:t>IoT</a:t>
            </a:r>
            <a:r>
              <a:rPr lang="en-US" sz="1700" b="0" strike="noStrike" spc="-1" dirty="0" smtClean="0">
                <a:solidFill>
                  <a:schemeClr val="lt1"/>
                </a:solidFill>
                <a:latin typeface="Arial"/>
              </a:rPr>
              <a:t> platform it may be server or cloud. After connecting the </a:t>
            </a:r>
            <a:r>
              <a:rPr lang="en-US" sz="1700" b="0" strike="noStrike" spc="-1" dirty="0" err="1" smtClean="0">
                <a:solidFill>
                  <a:schemeClr val="lt1"/>
                </a:solidFill>
                <a:latin typeface="Arial"/>
              </a:rPr>
              <a:t>IoT</a:t>
            </a:r>
            <a:r>
              <a:rPr lang="en-US" sz="1700" b="0" strike="noStrike" spc="-1" dirty="0" smtClean="0">
                <a:solidFill>
                  <a:schemeClr val="lt1"/>
                </a:solidFill>
                <a:latin typeface="Arial"/>
              </a:rPr>
              <a:t> devices, it </a:t>
            </a:r>
            <a:r>
              <a:rPr lang="en-US" sz="1700" spc="-1" dirty="0" smtClean="0">
                <a:solidFill>
                  <a:schemeClr val="lt1"/>
                </a:solidFill>
              </a:rPr>
              <a:t>needs a reliable, secure and bi-directional communication.</a:t>
            </a:r>
          </a:p>
          <a:p>
            <a:pPr indent="0" algn="just" defTabSz="914400">
              <a:lnSpc>
                <a:spcPct val="90000"/>
              </a:lnSpc>
              <a:spcBef>
                <a:spcPts val="1001"/>
              </a:spcBef>
              <a:buNone/>
              <a:tabLst>
                <a:tab pos="0" algn="l"/>
              </a:tabLst>
            </a:pPr>
            <a:r>
              <a:rPr lang="en-US" sz="2600" b="1" spc="-1" dirty="0">
                <a:solidFill>
                  <a:schemeClr val="lt1"/>
                </a:solidFill>
                <a:latin typeface="Calibri" panose="020F0502020204030204" pitchFamily="34" charset="0"/>
                <a:cs typeface="Calibri" panose="020F0502020204030204" pitchFamily="34" charset="0"/>
              </a:rPr>
              <a:t>Analyzing : </a:t>
            </a:r>
          </a:p>
          <a:p>
            <a:pPr indent="0" algn="just" defTabSz="914400">
              <a:lnSpc>
                <a:spcPct val="90000"/>
              </a:lnSpc>
              <a:spcBef>
                <a:spcPts val="1001"/>
              </a:spcBef>
              <a:buNone/>
              <a:tabLst>
                <a:tab pos="0" algn="l"/>
              </a:tabLst>
            </a:pPr>
            <a:r>
              <a:rPr lang="en-US" sz="1700" b="0" strike="noStrike" spc="-1" dirty="0" smtClean="0">
                <a:solidFill>
                  <a:schemeClr val="lt1"/>
                </a:solidFill>
                <a:latin typeface="Arial"/>
              </a:rPr>
              <a:t>After connecting all the relevant things, it comes to real-time analyzing the data collected and use them to build effective business intelligence. If we have a good insight into data gathered from all these things, then we call our system has a smart system.</a:t>
            </a:r>
            <a:endParaRPr lang="en-US" sz="1700" b="0" strike="noStrike" spc="-1" dirty="0">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6048" y="552261"/>
            <a:ext cx="5404918" cy="48888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PlaceHolder 1"/>
          <p:cNvSpPr>
            <a:spLocks noGrp="1"/>
          </p:cNvSpPr>
          <p:nvPr>
            <p:ph type="title" idx="4294967295"/>
          </p:nvPr>
        </p:nvSpPr>
        <p:spPr>
          <a:xfrm>
            <a:off x="796704" y="323181"/>
            <a:ext cx="8408988" cy="826609"/>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Features of IOT</a:t>
            </a: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1382" name="PlaceHolder 2"/>
          <p:cNvSpPr>
            <a:spLocks noGrp="1"/>
          </p:cNvSpPr>
          <p:nvPr>
            <p:ph idx="4294967295"/>
          </p:nvPr>
        </p:nvSpPr>
        <p:spPr>
          <a:xfrm>
            <a:off x="709997" y="1372102"/>
            <a:ext cx="10421938" cy="4829521"/>
          </a:xfrm>
          <a:prstGeom prst="rect">
            <a:avLst/>
          </a:prstGeom>
          <a:noFill/>
          <a:ln w="0">
            <a:noFill/>
          </a:ln>
        </p:spPr>
        <p:txBody>
          <a:bodyPr lIns="90000" tIns="45000" rIns="90000" bIns="45000" anchor="t">
            <a:noAutofit/>
          </a:bodyPr>
          <a:lstStyle/>
          <a:p>
            <a:pPr indent="0" algn="just">
              <a:spcBef>
                <a:spcPts val="1001"/>
              </a:spcBef>
              <a:spcAft>
                <a:spcPts val="400"/>
              </a:spcAft>
              <a:buNone/>
              <a:tabLst>
                <a:tab pos="0" algn="l"/>
              </a:tabLst>
            </a:pPr>
            <a:r>
              <a:rPr lang="en-US" sz="2000" b="1" spc="-1" dirty="0">
                <a:solidFill>
                  <a:schemeClr val="lt1"/>
                </a:solidFill>
              </a:rPr>
              <a:t>Active Engagement : </a:t>
            </a:r>
          </a:p>
          <a:p>
            <a:pPr indent="0" algn="just" defTabSz="914400">
              <a:lnSpc>
                <a:spcPct val="100000"/>
              </a:lnSpc>
              <a:spcBef>
                <a:spcPts val="601"/>
              </a:spcBef>
              <a:spcAft>
                <a:spcPts val="400"/>
              </a:spcAft>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IoT makes the connected technology, product, or services to active engagement between each other.</a:t>
            </a:r>
            <a:endParaRPr lang="en-US" sz="2000" b="0" strike="noStrike" spc="-1" dirty="0">
              <a:solidFill>
                <a:srgbClr val="000000"/>
              </a:solidFill>
              <a:latin typeface="Calibri" panose="020F0502020204030204" pitchFamily="34" charset="0"/>
              <a:cs typeface="Calibri" panose="020F0502020204030204" pitchFamily="34" charset="0"/>
            </a:endParaRPr>
          </a:p>
          <a:p>
            <a:pPr indent="0" defTabSz="914400">
              <a:lnSpc>
                <a:spcPct val="100000"/>
              </a:lnSpc>
              <a:spcBef>
                <a:spcPts val="601"/>
              </a:spcBef>
              <a:spcAft>
                <a:spcPts val="400"/>
              </a:spcAft>
              <a:buNone/>
              <a:tabLst>
                <a:tab pos="0" algn="l"/>
              </a:tabLst>
            </a:pPr>
            <a:r>
              <a:rPr lang="en-US" sz="2400" b="1" strike="noStrike" spc="-1" dirty="0">
                <a:solidFill>
                  <a:schemeClr val="lt1"/>
                </a:solidFill>
                <a:uFillTx/>
                <a:latin typeface="Calibri" panose="020F0502020204030204" pitchFamily="34" charset="0"/>
                <a:cs typeface="Calibri" panose="020F0502020204030204" pitchFamily="34" charset="0"/>
              </a:rPr>
              <a:t>Endpoint Management</a:t>
            </a:r>
            <a:r>
              <a:rPr lang="en-US" sz="2400" b="1" strike="noStrike" spc="-1" dirty="0">
                <a:solidFill>
                  <a:schemeClr val="lt1"/>
                </a:solidFill>
                <a:latin typeface="Calibri" panose="020F0502020204030204" pitchFamily="34" charset="0"/>
                <a:cs typeface="Calibri" panose="020F0502020204030204" pitchFamily="34" charset="0"/>
              </a:rPr>
              <a:t> :</a:t>
            </a:r>
            <a:endParaRPr lang="en-US" sz="2400" b="0" strike="noStrike" spc="-1" dirty="0">
              <a:solidFill>
                <a:srgbClr val="000000"/>
              </a:solidFill>
              <a:latin typeface="Calibri" panose="020F0502020204030204" pitchFamily="34" charset="0"/>
              <a:cs typeface="Calibri" panose="020F0502020204030204" pitchFamily="34" charset="0"/>
            </a:endParaRPr>
          </a:p>
          <a:p>
            <a:pPr indent="0" algn="just" defTabSz="914400">
              <a:lnSpc>
                <a:spcPct val="100000"/>
              </a:lnSpc>
              <a:spcBef>
                <a:spcPts val="601"/>
              </a:spcBef>
              <a:spcAft>
                <a:spcPts val="400"/>
              </a:spcAft>
              <a:buNone/>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It is important to be the endpoint management of all the IoT system otherwise, it makes the complete failure of the system. For example, if a coffee machine itself order the coffee beans when it goes to end but what happens when it orders the beans from a retailer and we are not present at home for a few days, it leads to the failure of the IoT system. So, there must be a need for endpoint management</a:t>
            </a:r>
            <a:r>
              <a:rPr lang="en-US" sz="2000" b="0" strike="noStrike" spc="-1" dirty="0" smtClean="0">
                <a:solidFill>
                  <a:schemeClr val="lt1"/>
                </a:solidFill>
                <a:latin typeface="Calibri" panose="020F0502020204030204" pitchFamily="34" charset="0"/>
                <a:cs typeface="Calibri" panose="020F0502020204030204" pitchFamily="34" charset="0"/>
              </a:rPr>
              <a:t>.</a:t>
            </a:r>
          </a:p>
          <a:p>
            <a:pPr indent="0" algn="just">
              <a:spcBef>
                <a:spcPts val="1001"/>
              </a:spcBef>
              <a:buNone/>
              <a:tabLst>
                <a:tab pos="0" algn="l"/>
              </a:tabLst>
            </a:pPr>
            <a:r>
              <a:rPr lang="en-US" sz="2000" b="1" spc="-1" dirty="0">
                <a:solidFill>
                  <a:schemeClr val="lt1"/>
                </a:solidFill>
              </a:rPr>
              <a:t>Artificial Intelligence </a:t>
            </a:r>
            <a:r>
              <a:rPr lang="en-US" sz="2000" b="1" spc="-1" dirty="0" smtClean="0">
                <a:solidFill>
                  <a:schemeClr val="lt1"/>
                </a:solidFill>
              </a:rPr>
              <a:t>:</a:t>
            </a:r>
          </a:p>
          <a:p>
            <a:pPr indent="0" algn="just">
              <a:spcBef>
                <a:spcPts val="1001"/>
              </a:spcBef>
              <a:buNone/>
              <a:tabLst>
                <a:tab pos="0" algn="l"/>
              </a:tabLst>
            </a:pPr>
            <a:r>
              <a:rPr lang="en-US" sz="2000" spc="-1" dirty="0" err="1">
                <a:solidFill>
                  <a:schemeClr val="lt1"/>
                </a:solidFill>
                <a:latin typeface="Calibri" panose="020F0502020204030204" pitchFamily="34" charset="0"/>
                <a:cs typeface="Calibri" panose="020F0502020204030204" pitchFamily="34" charset="0"/>
              </a:rPr>
              <a:t>IoT</a:t>
            </a:r>
            <a:r>
              <a:rPr lang="en-US" sz="2000" spc="-1" dirty="0">
                <a:solidFill>
                  <a:schemeClr val="lt1"/>
                </a:solidFill>
                <a:latin typeface="Calibri" panose="020F0502020204030204" pitchFamily="34" charset="0"/>
                <a:cs typeface="Calibri" panose="020F0502020204030204" pitchFamily="34" charset="0"/>
              </a:rPr>
              <a:t> makes things smart and enhances life through the use of data.</a:t>
            </a:r>
            <a:br>
              <a:rPr lang="en-US" sz="2000" spc="-1" dirty="0">
                <a:solidFill>
                  <a:schemeClr val="lt1"/>
                </a:solidFill>
                <a:latin typeface="Calibri" panose="020F0502020204030204" pitchFamily="34" charset="0"/>
                <a:cs typeface="Calibri" panose="020F0502020204030204" pitchFamily="34" charset="0"/>
              </a:rPr>
            </a:br>
            <a:r>
              <a:rPr lang="en-US" sz="2000" spc="-1" dirty="0">
                <a:solidFill>
                  <a:schemeClr val="lt1"/>
                </a:solidFill>
                <a:latin typeface="Calibri" panose="020F0502020204030204" pitchFamily="34" charset="0"/>
                <a:cs typeface="Calibri" panose="020F0502020204030204" pitchFamily="34" charset="0"/>
              </a:rPr>
              <a:t>An example would be Robots making intelligent decisions (using AI), removing faulty parts manufactured in an assembly line, based upon physical inspection (optical image) of the parts.</a:t>
            </a:r>
          </a:p>
        </p:txBody>
      </p:sp>
      <p:sp>
        <p:nvSpPr>
          <p:cNvPr id="4" name="PlaceHolder 3"/>
          <p:cNvSpPr>
            <a:spLocks noGrp="1"/>
          </p:cNvSpPr>
          <p:nvPr>
            <p:ph type="sldNum" idx="4294967295"/>
          </p:nvPr>
        </p:nvSpPr>
        <p:spPr>
          <a:xfrm>
            <a:off x="11787188" y="6315075"/>
            <a:ext cx="404812" cy="363538"/>
          </a:xfrm>
          <a:prstGeom prst="rect">
            <a:avLst/>
          </a:prstGeom>
        </p:spPr>
        <p:txBody>
          <a:bodyPr/>
          <a:lstStyle/>
          <a:p>
            <a:fld id="{B0132949-79FD-48C6-91D7-987D9F96FC42}" type="slidenum">
              <a:t>23</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531" y="558966"/>
            <a:ext cx="5524694" cy="49452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PlaceHolder 1"/>
          <p:cNvSpPr>
            <a:spLocks noGrp="1"/>
          </p:cNvSpPr>
          <p:nvPr>
            <p:ph type="title" idx="4294967295"/>
          </p:nvPr>
        </p:nvSpPr>
        <p:spPr>
          <a:xfrm>
            <a:off x="731390" y="380611"/>
            <a:ext cx="8228013" cy="836613"/>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Scenarios of IoT</a:t>
            </a: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3" name="PlaceHolder 2"/>
          <p:cNvSpPr>
            <a:spLocks noGrp="1"/>
          </p:cNvSpPr>
          <p:nvPr>
            <p:ph type="sldNum" idx="4294967295"/>
          </p:nvPr>
        </p:nvSpPr>
        <p:spPr>
          <a:xfrm>
            <a:off x="11787188" y="6315075"/>
            <a:ext cx="404812" cy="363538"/>
          </a:xfrm>
          <a:prstGeom prst="rect">
            <a:avLst/>
          </a:prstGeom>
        </p:spPr>
        <p:txBody>
          <a:bodyPr/>
          <a:lstStyle/>
          <a:p>
            <a:fld id="{EF0DDC5B-9F20-47AC-9670-CC8FBB5C3016}" type="slidenum">
              <a:t>24</a:t>
            </a:fld>
            <a:endParaRPr/>
          </a:p>
        </p:txBody>
      </p:sp>
      <p:pic>
        <p:nvPicPr>
          <p:cNvPr id="1384" name="Picture 2" descr="C:\Aamir Projects\IOT and Embedded System-Course\Suhail Preparation\LTE Cat-M1Cellular Modulw\Pic-23.PNG"/>
          <p:cNvPicPr/>
          <p:nvPr/>
        </p:nvPicPr>
        <p:blipFill>
          <a:blip r:embed="rId2"/>
          <a:stretch/>
        </p:blipFill>
        <p:spPr>
          <a:xfrm>
            <a:off x="571680" y="1380960"/>
            <a:ext cx="11086200" cy="4752000"/>
          </a:xfrm>
          <a:prstGeom prst="rect">
            <a:avLst/>
          </a:prstGeom>
          <a:ln w="88900" cap="sq">
            <a:solidFill>
              <a:schemeClr val="accent2"/>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5" name="Picture 1"/>
          <p:cNvPicPr/>
          <p:nvPr/>
        </p:nvPicPr>
        <p:blipFill>
          <a:blip r:embed="rId2"/>
          <a:stretch/>
        </p:blipFill>
        <p:spPr>
          <a:xfrm>
            <a:off x="600120" y="619200"/>
            <a:ext cx="11057400" cy="5532840"/>
          </a:xfrm>
          <a:prstGeom prst="rect">
            <a:avLst/>
          </a:prstGeom>
          <a:ln w="88900" cap="sq" cmpd="thickThin">
            <a:solidFill>
              <a:schemeClr val="accent2"/>
            </a:solidFill>
            <a:prstDash val="solid"/>
            <a:miter lim="800000"/>
          </a:ln>
          <a:effectLst>
            <a:innerShdw blurRad="76200">
              <a:srgbClr val="000000"/>
            </a:innerShdw>
          </a:effectLst>
        </p:spPr>
      </p:pic>
      <p:sp>
        <p:nvSpPr>
          <p:cNvPr id="2" name="PlaceHolder 1"/>
          <p:cNvSpPr>
            <a:spLocks noGrp="1"/>
          </p:cNvSpPr>
          <p:nvPr>
            <p:ph type="sldNum" idx="4294967295"/>
          </p:nvPr>
        </p:nvSpPr>
        <p:spPr>
          <a:xfrm>
            <a:off x="11787188" y="6315075"/>
            <a:ext cx="404812" cy="363538"/>
          </a:xfrm>
          <a:prstGeom prst="rect">
            <a:avLst/>
          </a:prstGeom>
        </p:spPr>
        <p:txBody>
          <a:bodyPr/>
          <a:lstStyle/>
          <a:p>
            <a:fld id="{3111810B-2C13-4784-BA3F-0DDD9DE2846D}" type="slidenum">
              <a:t>25</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7406" y="570368"/>
            <a:ext cx="5595042" cy="5069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PlaceHolder 1"/>
          <p:cNvSpPr>
            <a:spLocks noGrp="1"/>
          </p:cNvSpPr>
          <p:nvPr>
            <p:ph type="title" idx="4294967295"/>
          </p:nvPr>
        </p:nvSpPr>
        <p:spPr>
          <a:xfrm>
            <a:off x="777081" y="288877"/>
            <a:ext cx="11212513" cy="534988"/>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IoT Categories</a:t>
            </a: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1387" name="PlaceHolder 2"/>
          <p:cNvSpPr>
            <a:spLocks noGrp="1"/>
          </p:cNvSpPr>
          <p:nvPr>
            <p:ph idx="4294967295"/>
          </p:nvPr>
        </p:nvSpPr>
        <p:spPr>
          <a:xfrm>
            <a:off x="950614" y="1592262"/>
            <a:ext cx="9723438" cy="4722813"/>
          </a:xfrm>
          <a:prstGeom prst="rect">
            <a:avLst/>
          </a:prstGeom>
          <a:noFill/>
          <a:ln w="0">
            <a:noFill/>
          </a:ln>
        </p:spPr>
        <p:txBody>
          <a:bodyPr lIns="90000" tIns="45000" rIns="90000" bIns="45000" anchor="t">
            <a:normAutofit/>
          </a:bodyPr>
          <a:lstStyle/>
          <a:p>
            <a:pPr indent="0" defTabSz="914400">
              <a:lnSpc>
                <a:spcPct val="90000"/>
              </a:lnSpc>
              <a:buNone/>
              <a:tabLst>
                <a:tab pos="0" algn="l"/>
              </a:tabLst>
            </a:pPr>
            <a:r>
              <a:rPr lang="en-US" sz="2400" b="1" strike="noStrike" spc="-72" dirty="0">
                <a:solidFill>
                  <a:schemeClr val="lt1"/>
                </a:solidFill>
                <a:latin typeface="Calibri" panose="020F0502020204030204" pitchFamily="34" charset="0"/>
                <a:cs typeface="Calibri" panose="020F0502020204030204" pitchFamily="34" charset="0"/>
              </a:rPr>
              <a:t>Industrial IoT</a:t>
            </a:r>
            <a:endParaRPr lang="en-US" sz="24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IoT device connects to an IP network and the global network.</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Communication between the nodes done using regular as well as industry specific technologies.</a:t>
            </a:r>
            <a:endParaRPr lang="en-US" sz="2000" b="0" strike="noStrike" spc="-1" dirty="0">
              <a:solidFill>
                <a:srgbClr val="000000"/>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endParaRPr lang="en-US" sz="2800" b="0" strike="noStrike" spc="-1" dirty="0">
              <a:solidFill>
                <a:srgbClr val="000000"/>
              </a:solidFill>
              <a:latin typeface="Arial"/>
            </a:endParaRPr>
          </a:p>
          <a:p>
            <a:pPr indent="0" defTabSz="914400">
              <a:lnSpc>
                <a:spcPct val="90000"/>
              </a:lnSpc>
              <a:buNone/>
              <a:tabLst>
                <a:tab pos="0" algn="l"/>
              </a:tabLst>
            </a:pPr>
            <a:r>
              <a:rPr lang="en-US" sz="2400" b="1" strike="noStrike" spc="-72" dirty="0">
                <a:solidFill>
                  <a:schemeClr val="lt1"/>
                </a:solidFill>
                <a:latin typeface="Calibri" panose="020F0502020204030204" pitchFamily="34" charset="0"/>
                <a:cs typeface="Calibri" panose="020F0502020204030204" pitchFamily="34" charset="0"/>
              </a:rPr>
              <a:t>Consumer IoT</a:t>
            </a:r>
            <a:endParaRPr lang="en-US" sz="24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IoT device communicates with in the locally networked devices.</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Local communication is done mainly via Bluetooth, </a:t>
            </a:r>
            <a:r>
              <a:rPr lang="en-US" sz="2000" b="0" strike="noStrike" spc="-1" dirty="0" err="1">
                <a:solidFill>
                  <a:schemeClr val="lt1"/>
                </a:solidFill>
                <a:latin typeface="Calibri" panose="020F0502020204030204" pitchFamily="34" charset="0"/>
                <a:cs typeface="Calibri" panose="020F0502020204030204" pitchFamily="34" charset="0"/>
              </a:rPr>
              <a:t>Zigbee</a:t>
            </a:r>
            <a:r>
              <a:rPr lang="en-US" sz="2000" b="0" strike="noStrike" spc="-1" dirty="0">
                <a:solidFill>
                  <a:schemeClr val="lt1"/>
                </a:solidFill>
                <a:latin typeface="Calibri" panose="020F0502020204030204" pitchFamily="34" charset="0"/>
                <a:cs typeface="Calibri" panose="020F0502020204030204" pitchFamily="34" charset="0"/>
              </a:rPr>
              <a:t> or </a:t>
            </a:r>
            <a:r>
              <a:rPr lang="en-US" sz="2000" b="0" strike="noStrike" spc="-1" dirty="0" err="1">
                <a:solidFill>
                  <a:schemeClr val="lt1"/>
                </a:solidFill>
                <a:latin typeface="Calibri" panose="020F0502020204030204" pitchFamily="34" charset="0"/>
                <a:cs typeface="Calibri" panose="020F0502020204030204" pitchFamily="34" charset="0"/>
              </a:rPr>
              <a:t>Wifi</a:t>
            </a:r>
            <a:r>
              <a:rPr lang="en-US" sz="2000" b="0" strike="noStrike" spc="-1" dirty="0">
                <a:solidFill>
                  <a:schemeClr val="lt1"/>
                </a:solidFill>
                <a:latin typeface="Calibri" panose="020F0502020204030204" pitchFamily="34" charset="0"/>
                <a:cs typeface="Calibri" panose="020F0502020204030204" pitchFamily="34" charset="0"/>
              </a:rPr>
              <a:t>.</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Generally limited to local communication by a Gateway.</a:t>
            </a:r>
            <a:endParaRPr lang="en-US" sz="2000" b="0" strike="noStrike" spc="-1" dirty="0">
              <a:solidFill>
                <a:srgbClr val="000000"/>
              </a:solidFill>
              <a:latin typeface="Calibri" panose="020F0502020204030204" pitchFamily="34" charset="0"/>
              <a:cs typeface="Calibri" panose="020F0502020204030204" pitchFamily="34" charset="0"/>
            </a:endParaRPr>
          </a:p>
        </p:txBody>
      </p:sp>
      <p:sp>
        <p:nvSpPr>
          <p:cNvPr id="4" name="PlaceHolder 3"/>
          <p:cNvSpPr>
            <a:spLocks noGrp="1"/>
          </p:cNvSpPr>
          <p:nvPr>
            <p:ph type="sldNum" idx="4294967295"/>
          </p:nvPr>
        </p:nvSpPr>
        <p:spPr>
          <a:xfrm>
            <a:off x="11787188" y="6315075"/>
            <a:ext cx="404812" cy="363538"/>
          </a:xfrm>
          <a:prstGeom prst="rect">
            <a:avLst/>
          </a:prstGeom>
        </p:spPr>
        <p:txBody>
          <a:bodyPr/>
          <a:lstStyle/>
          <a:p>
            <a:fld id="{7863093C-4C39-4292-8ABE-48849A7FBF66}" type="slidenum">
              <a:t>26</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9834" y="552261"/>
            <a:ext cx="5413972" cy="52510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PlaceHolder 1"/>
          <p:cNvSpPr>
            <a:spLocks noGrp="1"/>
          </p:cNvSpPr>
          <p:nvPr>
            <p:ph idx="4294967295"/>
          </p:nvPr>
        </p:nvSpPr>
        <p:spPr>
          <a:xfrm>
            <a:off x="733331" y="1455439"/>
            <a:ext cx="8228013" cy="4589463"/>
          </a:xfrm>
          <a:prstGeom prst="rect">
            <a:avLst/>
          </a:prstGeom>
          <a:noFill/>
          <a:ln w="0">
            <a:noFill/>
          </a:ln>
        </p:spPr>
        <p:txBody>
          <a:bodyPr lIns="90000" tIns="45000" rIns="90000" bIns="45000" anchor="t">
            <a:normAutofit/>
          </a:bodyPr>
          <a:lstStyle/>
          <a:p>
            <a:pPr marL="571500" indent="-342900" defTabSz="914400">
              <a:lnSpc>
                <a:spcPct val="90000"/>
              </a:lnSpc>
              <a:buClr>
                <a:schemeClr val="bg1"/>
              </a:buClr>
              <a:tabLst>
                <a:tab pos="0" algn="l"/>
              </a:tabLst>
            </a:pPr>
            <a:endParaRPr lang="en-US" sz="2000" b="0" strike="noStrike" spc="-1" dirty="0">
              <a:solidFill>
                <a:schemeClr val="bg1"/>
              </a:solidFill>
              <a:latin typeface="Calibri" panose="020F0502020204030204" pitchFamily="34" charset="0"/>
              <a:cs typeface="Calibri" panose="020F0502020204030204" pitchFamily="34" charset="0"/>
            </a:endParaRP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Security </a:t>
            </a: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Interfacing</a:t>
            </a: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Scalability </a:t>
            </a: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Interoperability</a:t>
            </a: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Energy efficiency			                   </a:t>
            </a: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Data storage</a:t>
            </a: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Bandwidth management			</a:t>
            </a: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Data Analytics</a:t>
            </a: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Modeling and Analysis		                 </a:t>
            </a:r>
          </a:p>
          <a:p>
            <a:pPr defTabSz="914400">
              <a:lnSpc>
                <a:spcPct val="90000"/>
              </a:lnSpc>
              <a:spcBef>
                <a:spcPts val="1001"/>
              </a:spcBef>
              <a:buClr>
                <a:schemeClr val="bg1"/>
              </a:buClr>
              <a:tabLst>
                <a:tab pos="0" algn="l"/>
              </a:tabLst>
            </a:pPr>
            <a:r>
              <a:rPr lang="en-US" sz="2000" b="0" strike="noStrike" spc="-1" dirty="0">
                <a:solidFill>
                  <a:schemeClr val="bg1"/>
                </a:solidFill>
                <a:latin typeface="Calibri" panose="020F0502020204030204" pitchFamily="34" charset="0"/>
                <a:cs typeface="Calibri" panose="020F0502020204030204" pitchFamily="34" charset="0"/>
              </a:rPr>
              <a:t>Complexity management (e.g., SDN)</a:t>
            </a:r>
          </a:p>
          <a:p>
            <a:pPr marL="571500" indent="-342900" defTabSz="914400">
              <a:lnSpc>
                <a:spcPct val="90000"/>
              </a:lnSpc>
              <a:buClr>
                <a:schemeClr val="bg1"/>
              </a:buClr>
              <a:tabLst>
                <a:tab pos="0" algn="l"/>
              </a:tabLst>
            </a:pPr>
            <a:endParaRPr lang="en-US" sz="2000" b="0" strike="noStrike" spc="-1" dirty="0">
              <a:solidFill>
                <a:schemeClr val="bg1"/>
              </a:solidFill>
              <a:latin typeface="Calibri" panose="020F0502020204030204" pitchFamily="34" charset="0"/>
              <a:cs typeface="Calibri" panose="020F0502020204030204" pitchFamily="34" charset="0"/>
            </a:endParaRPr>
          </a:p>
        </p:txBody>
      </p:sp>
      <p:sp>
        <p:nvSpPr>
          <p:cNvPr id="3" name="PlaceHolder 2"/>
          <p:cNvSpPr>
            <a:spLocks noGrp="1"/>
          </p:cNvSpPr>
          <p:nvPr>
            <p:ph type="sldNum" idx="4294967295"/>
          </p:nvPr>
        </p:nvSpPr>
        <p:spPr>
          <a:xfrm>
            <a:off x="11787188" y="6315075"/>
            <a:ext cx="404812" cy="363538"/>
          </a:xfrm>
          <a:prstGeom prst="rect">
            <a:avLst/>
          </a:prstGeom>
        </p:spPr>
        <p:txBody>
          <a:bodyPr/>
          <a:lstStyle/>
          <a:p>
            <a:fld id="{F344E8F3-E3C8-4FA1-BABB-DC32F206E07D}" type="slidenum">
              <a:t>27</a:t>
            </a:fld>
            <a:endParaRPr/>
          </a:p>
        </p:txBody>
      </p:sp>
      <p:sp>
        <p:nvSpPr>
          <p:cNvPr id="1389" name="Rectangle 1"/>
          <p:cNvSpPr/>
          <p:nvPr/>
        </p:nvSpPr>
        <p:spPr>
          <a:xfrm>
            <a:off x="479834" y="252191"/>
            <a:ext cx="4659266" cy="1014209"/>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457200">
              <a:lnSpc>
                <a:spcPct val="100000"/>
              </a:lnSpc>
            </a:pPr>
            <a:r>
              <a:rPr lang="en-US" sz="6000" b="1" strike="noStrike" spc="-72" dirty="0">
                <a:solidFill>
                  <a:schemeClr val="lt1"/>
                </a:solidFill>
                <a:latin typeface="Calibri" panose="020F0502020204030204" pitchFamily="34" charset="0"/>
                <a:cs typeface="Calibri" panose="020F0502020204030204" pitchFamily="34" charset="0"/>
              </a:rPr>
              <a:t>IoT Challenges</a:t>
            </a:r>
            <a:endParaRPr lang="en-US" sz="6000" b="0" strike="noStrike" spc="-1" dirty="0">
              <a:solidFill>
                <a:srgbClr val="000000"/>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5101" y="543208"/>
            <a:ext cx="5540721" cy="57036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0" name="PlaceHolder 1"/>
          <p:cNvSpPr>
            <a:spLocks noGrp="1"/>
          </p:cNvSpPr>
          <p:nvPr>
            <p:ph type="title" idx="4294967295"/>
          </p:nvPr>
        </p:nvSpPr>
        <p:spPr>
          <a:xfrm>
            <a:off x="706171" y="339442"/>
            <a:ext cx="8408988" cy="977900"/>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Considerations</a:t>
            </a:r>
            <a:r>
              <a:rPr sz="6000" dirty="0">
                <a:latin typeface="Calibri" panose="020F0502020204030204" pitchFamily="34" charset="0"/>
                <a:cs typeface="Calibri" panose="020F0502020204030204" pitchFamily="34" charset="0"/>
              </a:rPr>
              <a:t/>
            </a:r>
            <a:br>
              <a:rPr sz="6000" dirty="0">
                <a:latin typeface="Calibri" panose="020F0502020204030204" pitchFamily="34" charset="0"/>
                <a:cs typeface="Calibri" panose="020F0502020204030204" pitchFamily="34" charset="0"/>
              </a:rPr>
            </a:b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1391" name="PlaceHolder 2"/>
          <p:cNvSpPr>
            <a:spLocks noGrp="1"/>
          </p:cNvSpPr>
          <p:nvPr>
            <p:ph idx="4294967295"/>
          </p:nvPr>
        </p:nvSpPr>
        <p:spPr>
          <a:xfrm>
            <a:off x="706171" y="1771210"/>
            <a:ext cx="7275513" cy="4092575"/>
          </a:xfrm>
          <a:prstGeom prst="rect">
            <a:avLst/>
          </a:prstGeom>
          <a:noFill/>
          <a:ln w="0">
            <a:noFill/>
          </a:ln>
        </p:spPr>
        <p:txBody>
          <a:bodyPr lIns="90000" tIns="45000" rIns="90000" bIns="45000" anchor="t">
            <a:noAutofit/>
          </a:bodyPr>
          <a:lstStyle/>
          <a:p>
            <a:pPr defTabSz="914400">
              <a:lnSpc>
                <a:spcPct val="100000"/>
              </a:lnSpc>
              <a:spcBef>
                <a:spcPts val="601"/>
              </a:spcBef>
              <a:spcAft>
                <a:spcPts val="400"/>
              </a:spcAft>
              <a:buClr>
                <a:schemeClr val="bg1"/>
              </a:buClr>
            </a:pPr>
            <a:r>
              <a:rPr lang="en-US" sz="2000" b="0" strike="noStrike" spc="-1" dirty="0">
                <a:solidFill>
                  <a:schemeClr val="lt1"/>
                </a:solidFill>
                <a:latin typeface="Calibri" panose="020F0502020204030204" pitchFamily="34" charset="0"/>
                <a:cs typeface="Calibri" panose="020F0502020204030204" pitchFamily="34" charset="0"/>
              </a:rPr>
              <a:t>Communication between the IoT devices and the outside world dictates the network architecture.</a:t>
            </a:r>
            <a:endParaRPr lang="en-US" sz="2000" b="0" strike="noStrike" spc="-1" dirty="0">
              <a:solidFill>
                <a:srgbClr val="000000"/>
              </a:solidFill>
              <a:latin typeface="Calibri" panose="020F0502020204030204" pitchFamily="34" charset="0"/>
              <a:cs typeface="Calibri" panose="020F0502020204030204" pitchFamily="34" charset="0"/>
            </a:endParaRPr>
          </a:p>
          <a:p>
            <a:pPr defTabSz="914400">
              <a:lnSpc>
                <a:spcPct val="100000"/>
              </a:lnSpc>
              <a:spcBef>
                <a:spcPts val="601"/>
              </a:spcBef>
              <a:spcAft>
                <a:spcPts val="400"/>
              </a:spcAft>
              <a:buClr>
                <a:schemeClr val="bg1"/>
              </a:buClr>
            </a:pPr>
            <a:r>
              <a:rPr lang="en-US" sz="2000" b="0" strike="noStrike" spc="-1" dirty="0">
                <a:solidFill>
                  <a:schemeClr val="lt1"/>
                </a:solidFill>
                <a:latin typeface="Calibri" panose="020F0502020204030204" pitchFamily="34" charset="0"/>
                <a:cs typeface="Calibri" panose="020F0502020204030204" pitchFamily="34" charset="0"/>
              </a:rPr>
              <a:t>Choice of communication technology dictates the IoT device hardware requirements and costs.</a:t>
            </a:r>
            <a:endParaRPr lang="en-US" sz="2000" b="0" strike="noStrike" spc="-1" dirty="0">
              <a:solidFill>
                <a:srgbClr val="000000"/>
              </a:solidFill>
              <a:latin typeface="Calibri" panose="020F0502020204030204" pitchFamily="34" charset="0"/>
              <a:cs typeface="Calibri" panose="020F0502020204030204" pitchFamily="34" charset="0"/>
            </a:endParaRPr>
          </a:p>
          <a:p>
            <a:pPr defTabSz="914400">
              <a:lnSpc>
                <a:spcPct val="100000"/>
              </a:lnSpc>
              <a:spcBef>
                <a:spcPts val="601"/>
              </a:spcBef>
              <a:spcAft>
                <a:spcPts val="400"/>
              </a:spcAft>
              <a:buClr>
                <a:schemeClr val="bg1"/>
              </a:buClr>
            </a:pPr>
            <a:r>
              <a:rPr lang="en-US" sz="2000" b="0" strike="noStrike" spc="-1" dirty="0">
                <a:solidFill>
                  <a:schemeClr val="lt1"/>
                </a:solidFill>
                <a:latin typeface="Calibri" panose="020F0502020204030204" pitchFamily="34" charset="0"/>
                <a:cs typeface="Calibri" panose="020F0502020204030204" pitchFamily="34" charset="0"/>
              </a:rPr>
              <a:t>Due to the presence of numerous applications of IoT enabled devices, a single networking paradigm not sufficient to address all the needs of the consumer or the IoT device</a:t>
            </a:r>
            <a:r>
              <a:rPr lang="en-US" sz="2000" b="0" strike="noStrike" spc="-1" dirty="0" smtClean="0">
                <a:solidFill>
                  <a:schemeClr val="lt1"/>
                </a:solidFill>
                <a:latin typeface="Calibri" panose="020F0502020204030204" pitchFamily="34" charset="0"/>
                <a:cs typeface="Calibri" panose="020F0502020204030204" pitchFamily="34" charset="0"/>
              </a:rPr>
              <a:t>.</a:t>
            </a:r>
            <a:endParaRPr lang="en-US" sz="2000" b="0" strike="noStrike" spc="-1" dirty="0">
              <a:solidFill>
                <a:srgbClr val="000000"/>
              </a:solidFill>
              <a:latin typeface="Calibri" panose="020F0502020204030204" pitchFamily="34" charset="0"/>
              <a:cs typeface="Calibri" panose="020F0502020204030204" pitchFamily="34" charset="0"/>
            </a:endParaRPr>
          </a:p>
        </p:txBody>
      </p:sp>
      <p:sp>
        <p:nvSpPr>
          <p:cNvPr id="4" name="PlaceHolder 3"/>
          <p:cNvSpPr>
            <a:spLocks noGrp="1"/>
          </p:cNvSpPr>
          <p:nvPr>
            <p:ph type="sldNum" idx="4294967295"/>
          </p:nvPr>
        </p:nvSpPr>
        <p:spPr>
          <a:xfrm>
            <a:off x="11787188" y="6315075"/>
            <a:ext cx="404812" cy="363538"/>
          </a:xfrm>
          <a:prstGeom prst="rect">
            <a:avLst/>
          </a:prstGeom>
        </p:spPr>
        <p:txBody>
          <a:bodyPr/>
          <a:lstStyle/>
          <a:p>
            <a:fld id="{607BB5A5-B079-48A1-B048-4A0167C463B9}" type="slidenum">
              <a:t>28</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6994" y="579422"/>
            <a:ext cx="5450186" cy="44362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2" name="PlaceHolder 1"/>
          <p:cNvSpPr>
            <a:spLocks noGrp="1"/>
          </p:cNvSpPr>
          <p:nvPr>
            <p:ph type="title" idx="4294967295"/>
          </p:nvPr>
        </p:nvSpPr>
        <p:spPr>
          <a:xfrm>
            <a:off x="394486" y="389504"/>
            <a:ext cx="8408988" cy="823456"/>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6000" b="1" strike="noStrike" spc="-72" dirty="0">
                <a:solidFill>
                  <a:schemeClr val="lt1"/>
                </a:solidFill>
                <a:latin typeface="Calibri" panose="020F0502020204030204" pitchFamily="34" charset="0"/>
                <a:cs typeface="Calibri" panose="020F0502020204030204" pitchFamily="34" charset="0"/>
              </a:rPr>
              <a:t>Complexity of Networks</a:t>
            </a: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1393" name="PlaceHolder 2"/>
          <p:cNvSpPr>
            <a:spLocks noGrp="1"/>
          </p:cNvSpPr>
          <p:nvPr>
            <p:ph idx="4294967295"/>
          </p:nvPr>
        </p:nvSpPr>
        <p:spPr>
          <a:xfrm>
            <a:off x="805758" y="1725188"/>
            <a:ext cx="6716713" cy="4092575"/>
          </a:xfrm>
          <a:prstGeom prst="rect">
            <a:avLst/>
          </a:prstGeom>
          <a:noFill/>
          <a:ln w="0">
            <a:noFill/>
          </a:ln>
        </p:spPr>
        <p:txBody>
          <a:bodyPr lIns="90000" tIns="45000" rIns="90000" bIns="45000" anchor="t">
            <a:noAutofit/>
          </a:bodyPr>
          <a:lstStyle/>
          <a:p>
            <a:pPr marL="228600" indent="-228600" defTabSz="914400">
              <a:lnSpc>
                <a:spcPct val="100000"/>
              </a:lnSpc>
              <a:spcBef>
                <a:spcPts val="601"/>
              </a:spcBef>
              <a:spcAft>
                <a:spcPts val="400"/>
              </a:spcAft>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Growth of Networks</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100000"/>
              </a:lnSpc>
              <a:spcBef>
                <a:spcPts val="601"/>
              </a:spcBef>
              <a:spcAft>
                <a:spcPts val="400"/>
              </a:spcAft>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Interference among devices</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100000"/>
              </a:lnSpc>
              <a:spcBef>
                <a:spcPts val="601"/>
              </a:spcBef>
              <a:spcAft>
                <a:spcPts val="400"/>
              </a:spcAft>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Network management</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100000"/>
              </a:lnSpc>
              <a:spcBef>
                <a:spcPts val="601"/>
              </a:spcBef>
              <a:spcAft>
                <a:spcPts val="400"/>
              </a:spcAft>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Heterogeneity in the networks</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100000"/>
              </a:lnSpc>
              <a:spcBef>
                <a:spcPts val="601"/>
              </a:spcBef>
              <a:spcAft>
                <a:spcPts val="400"/>
              </a:spcAft>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Protocols standardization within networks</a:t>
            </a:r>
            <a:endParaRPr lang="en-US" sz="2000" b="0" strike="noStrike" spc="-1" dirty="0">
              <a:solidFill>
                <a:srgbClr val="000000"/>
              </a:solidFill>
              <a:latin typeface="Calibri" panose="020F0502020204030204" pitchFamily="34" charset="0"/>
              <a:cs typeface="Calibri" panose="020F0502020204030204" pitchFamily="34" charset="0"/>
            </a:endParaRPr>
          </a:p>
          <a:p>
            <a:pPr indent="0" defTabSz="914400">
              <a:lnSpc>
                <a:spcPct val="100000"/>
              </a:lnSpc>
              <a:spcBef>
                <a:spcPts val="601"/>
              </a:spcBef>
              <a:spcAft>
                <a:spcPts val="400"/>
              </a:spcAft>
              <a:buClr>
                <a:schemeClr val="bg1"/>
              </a:buClr>
              <a:buNone/>
              <a:tabLst>
                <a:tab pos="0" algn="l"/>
              </a:tabLst>
            </a:pPr>
            <a:endParaRPr lang="en-US" sz="2000" b="0" strike="noStrike" spc="-1" dirty="0">
              <a:solidFill>
                <a:srgbClr val="000000"/>
              </a:solidFill>
              <a:latin typeface="Calibri" panose="020F0502020204030204" pitchFamily="34" charset="0"/>
              <a:cs typeface="Calibri" panose="020F0502020204030204" pitchFamily="34" charset="0"/>
            </a:endParaRPr>
          </a:p>
        </p:txBody>
      </p:sp>
      <p:sp>
        <p:nvSpPr>
          <p:cNvPr id="4" name="PlaceHolder 3"/>
          <p:cNvSpPr>
            <a:spLocks noGrp="1"/>
          </p:cNvSpPr>
          <p:nvPr>
            <p:ph type="sldNum" idx="4294967295"/>
          </p:nvPr>
        </p:nvSpPr>
        <p:spPr>
          <a:xfrm>
            <a:off x="11787188" y="6315075"/>
            <a:ext cx="404812" cy="363538"/>
          </a:xfrm>
          <a:prstGeom prst="rect">
            <a:avLst/>
          </a:prstGeom>
        </p:spPr>
        <p:txBody>
          <a:bodyPr/>
          <a:lstStyle/>
          <a:p>
            <a:fld id="{1EE04228-0647-499B-B86A-484F39B8D6B0}" type="slidenum">
              <a:t>29</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9550" y="370805"/>
            <a:ext cx="11214100" cy="923330"/>
          </a:xfrm>
        </p:spPr>
        <p:txBody>
          <a:bodyPr/>
          <a:lstStyle/>
          <a:p>
            <a:r>
              <a:rPr lang="en-US" sz="6000" spc="-1" dirty="0">
                <a:solidFill>
                  <a:schemeClr val="lt1"/>
                </a:solidFill>
                <a:latin typeface="Calibri" panose="020F0502020204030204" pitchFamily="34" charset="0"/>
                <a:ea typeface="Tahoma"/>
                <a:cs typeface="Calibri" panose="020F0502020204030204" pitchFamily="34" charset="0"/>
              </a:rPr>
              <a:t>Overview</a:t>
            </a:r>
            <a:endParaRPr lang="en-US" sz="6000" dirty="0"/>
          </a:p>
        </p:txBody>
      </p:sp>
      <p:sp>
        <p:nvSpPr>
          <p:cNvPr id="3" name="Content Placeholder 2"/>
          <p:cNvSpPr>
            <a:spLocks noGrp="1"/>
          </p:cNvSpPr>
          <p:nvPr>
            <p:ph idx="1"/>
          </p:nvPr>
        </p:nvSpPr>
        <p:spPr>
          <a:xfrm>
            <a:off x="1207491" y="1390650"/>
            <a:ext cx="10032009" cy="4781549"/>
          </a:xfrm>
        </p:spPr>
        <p:txBody>
          <a:bodyPr/>
          <a:lstStyle/>
          <a:p>
            <a:pPr marL="457380" indent="-342900" algn="just">
              <a:spcBef>
                <a:spcPts val="1001"/>
              </a:spcBef>
              <a:spcAft>
                <a:spcPts val="799"/>
              </a:spcAft>
              <a:buClr>
                <a:srgbClr val="FF0000"/>
              </a:buClr>
              <a:buFont typeface="Wingdings" panose="05000000000000000000" pitchFamily="2" charset="2"/>
              <a:buChar char="Ø"/>
            </a:pPr>
            <a:r>
              <a:rPr lang="en-US" sz="2400" b="1" spc="296" dirty="0">
                <a:latin typeface="Calibri" panose="020F0502020204030204" pitchFamily="34" charset="0"/>
                <a:cs typeface="Calibri" panose="020F0502020204030204" pitchFamily="34" charset="0"/>
              </a:rPr>
              <a:t>Input-Output Devices, Sensors, and Actuators</a:t>
            </a:r>
            <a:endParaRPr lang="en-US" sz="2400" b="1" spc="-1" dirty="0">
              <a:latin typeface="Calibri" panose="020F0502020204030204" pitchFamily="34" charset="0"/>
              <a:cs typeface="Calibri" panose="020F0502020204030204" pitchFamily="34" charset="0"/>
            </a:endParaRPr>
          </a:p>
          <a:p>
            <a:pPr marL="800280" lvl="1" algn="just">
              <a:spcBef>
                <a:spcPts val="499"/>
              </a:spcBef>
              <a:spcAft>
                <a:spcPts val="799"/>
              </a:spcAft>
              <a:buClr>
                <a:schemeClr val="bg1"/>
              </a:buClr>
              <a:buFont typeface="Arial"/>
              <a:buChar char="•"/>
            </a:pPr>
            <a:r>
              <a:rPr lang="en-US" sz="2000" spc="-1" dirty="0">
                <a:latin typeface="Bahnschrift SemiLight SemiConde" panose="020B0502040204020203" pitchFamily="34" charset="0"/>
                <a:cs typeface="Calibri" panose="020F0502020204030204" pitchFamily="34" charset="0"/>
              </a:rPr>
              <a:t>All sensors available in market, </a:t>
            </a:r>
            <a:r>
              <a:rPr lang="en-US" sz="2000" spc="-1" dirty="0" err="1">
                <a:latin typeface="Bahnschrift SemiLight SemiConde" panose="020B0502040204020203" pitchFamily="34" charset="0"/>
                <a:cs typeface="Calibri" panose="020F0502020204030204" pitchFamily="34" charset="0"/>
              </a:rPr>
              <a:t>gps</a:t>
            </a:r>
            <a:r>
              <a:rPr lang="en-US" sz="2000" spc="-1" dirty="0">
                <a:latin typeface="Bahnschrift SemiLight SemiConde" panose="020B0502040204020203" pitchFamily="34" charset="0"/>
                <a:cs typeface="Calibri" panose="020F0502020204030204" pitchFamily="34" charset="0"/>
              </a:rPr>
              <a:t>, magnetometer, </a:t>
            </a:r>
            <a:r>
              <a:rPr lang="en-US" sz="2000" spc="-1" dirty="0" err="1">
                <a:latin typeface="Bahnschrift SemiLight SemiConde" panose="020B0502040204020203" pitchFamily="34" charset="0"/>
                <a:cs typeface="Calibri" panose="020F0502020204030204" pitchFamily="34" charset="0"/>
              </a:rPr>
              <a:t>loadcells</a:t>
            </a:r>
            <a:r>
              <a:rPr lang="en-US" sz="2000" spc="-1" dirty="0">
                <a:latin typeface="Bahnschrift SemiLight SemiConde" panose="020B0502040204020203" pitchFamily="34" charset="0"/>
                <a:cs typeface="Calibri" panose="020F0502020204030204" pitchFamily="34" charset="0"/>
              </a:rPr>
              <a:t>, thermocouples</a:t>
            </a:r>
          </a:p>
          <a:p>
            <a:pPr marL="800280" lvl="1" algn="just">
              <a:spcBef>
                <a:spcPts val="499"/>
              </a:spcBef>
              <a:spcAft>
                <a:spcPts val="799"/>
              </a:spcAft>
              <a:buClr>
                <a:schemeClr val="bg1"/>
              </a:buClr>
              <a:buFont typeface="Arial"/>
              <a:buChar char="•"/>
            </a:pPr>
            <a:r>
              <a:rPr lang="en-US" sz="2000" spc="-1" dirty="0">
                <a:latin typeface="Bahnschrift SemiLight SemiConde" panose="020B0502040204020203" pitchFamily="34" charset="0"/>
                <a:cs typeface="Calibri" panose="020F0502020204030204" pitchFamily="34" charset="0"/>
              </a:rPr>
              <a:t>DC, BLDC motors, solenoids, relays</a:t>
            </a:r>
          </a:p>
          <a:p>
            <a:pPr marL="457380" indent="-342900" algn="just">
              <a:spcBef>
                <a:spcPts val="1001"/>
              </a:spcBef>
              <a:spcAft>
                <a:spcPts val="799"/>
              </a:spcAft>
              <a:buClr>
                <a:srgbClr val="FF0000"/>
              </a:buClr>
              <a:buFont typeface="Wingdings" panose="05000000000000000000" pitchFamily="2" charset="2"/>
              <a:buChar char="Ø"/>
            </a:pPr>
            <a:r>
              <a:rPr lang="en-US" sz="2400" b="1" spc="296" dirty="0">
                <a:latin typeface="Calibri" panose="020F0502020204030204" pitchFamily="34" charset="0"/>
                <a:cs typeface="Calibri" panose="020F0502020204030204" pitchFamily="34" charset="0"/>
              </a:rPr>
              <a:t>IoT with Arduino + ESP32 Core few weeks</a:t>
            </a:r>
            <a:endParaRPr lang="en-US" sz="2400" b="1" spc="-1" dirty="0">
              <a:latin typeface="Calibri" panose="020F0502020204030204" pitchFamily="34" charset="0"/>
              <a:cs typeface="Calibri" panose="020F0502020204030204" pitchFamily="34" charset="0"/>
            </a:endParaRPr>
          </a:p>
          <a:p>
            <a:pPr marL="817200" lvl="1" algn="just">
              <a:spcBef>
                <a:spcPts val="499"/>
              </a:spcBef>
              <a:buClr>
                <a:schemeClr val="bg1"/>
              </a:buClr>
              <a:buFont typeface="Arial"/>
              <a:buChar char="•"/>
            </a:pPr>
            <a:r>
              <a:rPr lang="en-US" sz="2000" spc="-1" dirty="0">
                <a:latin typeface="Bahnschrift SemiLight SemiConde" panose="020B0502040204020203" pitchFamily="34" charset="0"/>
                <a:ea typeface="Calibri"/>
                <a:cs typeface="Calibri" panose="020F0502020204030204" pitchFamily="34" charset="0"/>
              </a:rPr>
              <a:t>Hardware design and development</a:t>
            </a:r>
            <a:endParaRPr lang="en-US" sz="2000" spc="-1" dirty="0">
              <a:latin typeface="Bahnschrift SemiLight SemiConde" panose="020B0502040204020203" pitchFamily="34" charset="0"/>
              <a:cs typeface="Calibri" panose="020F0502020204030204" pitchFamily="34" charset="0"/>
            </a:endParaRPr>
          </a:p>
          <a:p>
            <a:pPr marL="817200" lvl="1" algn="just">
              <a:spcBef>
                <a:spcPts val="499"/>
              </a:spcBef>
              <a:buClr>
                <a:schemeClr val="bg1"/>
              </a:buClr>
              <a:buFont typeface="Arial"/>
              <a:buChar char="•"/>
            </a:pPr>
            <a:r>
              <a:rPr lang="en-US" sz="2000" spc="-1" dirty="0">
                <a:latin typeface="Bahnschrift SemiLight SemiConde" panose="020B0502040204020203" pitchFamily="34" charset="0"/>
                <a:ea typeface="Calibri"/>
                <a:cs typeface="Calibri" panose="020F0502020204030204" pitchFamily="34" charset="0"/>
              </a:rPr>
              <a:t>Industrial automation</a:t>
            </a:r>
            <a:endParaRPr lang="en-US" sz="2000" spc="-1" dirty="0">
              <a:latin typeface="Bahnschrift SemiLight SemiConde" panose="020B0502040204020203" pitchFamily="34" charset="0"/>
              <a:cs typeface="Calibri" panose="020F0502020204030204" pitchFamily="34" charset="0"/>
            </a:endParaRPr>
          </a:p>
          <a:p>
            <a:pPr marL="817200" lvl="1" algn="just">
              <a:spcBef>
                <a:spcPts val="499"/>
              </a:spcBef>
              <a:buClr>
                <a:schemeClr val="bg1"/>
              </a:buClr>
              <a:buFont typeface="Arial"/>
              <a:buChar char="•"/>
            </a:pPr>
            <a:r>
              <a:rPr lang="en-US" sz="2000" spc="-1" dirty="0">
                <a:latin typeface="Bahnschrift SemiLight SemiConde" panose="020B0502040204020203" pitchFamily="34" charset="0"/>
                <a:ea typeface="Calibri"/>
                <a:cs typeface="Calibri" panose="020F0502020204030204" pitchFamily="34" charset="0"/>
              </a:rPr>
              <a:t>Embedded systems using C/C++ </a:t>
            </a:r>
            <a:endParaRPr lang="en-US" sz="2000" spc="-1" dirty="0">
              <a:latin typeface="Bahnschrift SemiLight SemiConde" panose="020B0502040204020203" pitchFamily="34" charset="0"/>
              <a:cs typeface="Calibri" panose="020F0502020204030204" pitchFamily="34" charset="0"/>
            </a:endParaRPr>
          </a:p>
          <a:p>
            <a:pPr marL="817200" lvl="1" algn="just">
              <a:spcBef>
                <a:spcPts val="499"/>
              </a:spcBef>
              <a:buClr>
                <a:schemeClr val="bg1"/>
              </a:buClr>
              <a:buFont typeface="Arial"/>
              <a:buChar char="•"/>
            </a:pPr>
            <a:r>
              <a:rPr lang="en-US" sz="2000" spc="-1" dirty="0">
                <a:latin typeface="Bahnschrift SemiLight SemiConde" panose="020B0502040204020203" pitchFamily="34" charset="0"/>
                <a:ea typeface="Calibri"/>
                <a:cs typeface="Calibri" panose="020F0502020204030204" pitchFamily="34" charset="0"/>
              </a:rPr>
              <a:t>Android for user interface</a:t>
            </a:r>
            <a:endParaRPr lang="en-US" sz="2000" spc="-1" dirty="0">
              <a:latin typeface="Bahnschrift SemiLight SemiConde" panose="020B0502040204020203" pitchFamily="34" charset="0"/>
              <a:cs typeface="Calibri" panose="020F0502020204030204" pitchFamily="34" charset="0"/>
            </a:endParaRPr>
          </a:p>
          <a:p>
            <a:pPr marL="817200" lvl="1" algn="just">
              <a:spcBef>
                <a:spcPts val="499"/>
              </a:spcBef>
              <a:buClr>
                <a:schemeClr val="bg1"/>
              </a:buClr>
              <a:buFont typeface="Arial"/>
              <a:buChar char="•"/>
            </a:pPr>
            <a:r>
              <a:rPr lang="en-US" sz="2000" spc="-1" dirty="0">
                <a:latin typeface="Bahnschrift SemiLight SemiConde" panose="020B0502040204020203" pitchFamily="34" charset="0"/>
                <a:ea typeface="Calibri"/>
                <a:cs typeface="Calibri" panose="020F0502020204030204" pitchFamily="34" charset="0"/>
              </a:rPr>
              <a:t>Web development for dashboard</a:t>
            </a:r>
            <a:endParaRPr lang="en-US" sz="2000" spc="-1" dirty="0">
              <a:latin typeface="Bahnschrift SemiLight SemiConde" panose="020B0502040204020203" pitchFamily="34" charset="0"/>
              <a:cs typeface="Calibri" panose="020F0502020204030204" pitchFamily="34" charset="0"/>
            </a:endParaRPr>
          </a:p>
          <a:p>
            <a:pPr marL="457380" indent="-342900" algn="just">
              <a:spcBef>
                <a:spcPts val="1001"/>
              </a:spcBef>
              <a:spcAft>
                <a:spcPts val="799"/>
              </a:spcAft>
              <a:buClr>
                <a:srgbClr val="FF0000"/>
              </a:buClr>
              <a:buFont typeface="Wingdings" panose="05000000000000000000" pitchFamily="2" charset="2"/>
              <a:buChar char="Ø"/>
            </a:pPr>
            <a:r>
              <a:rPr lang="en-US" sz="2000" b="1" spc="296" dirty="0">
                <a:latin typeface="Calibri" panose="020F0502020204030204" pitchFamily="34" charset="0"/>
                <a:ea typeface="Calibri"/>
                <a:cs typeface="Calibri" panose="020F0502020204030204" pitchFamily="34" charset="0"/>
              </a:rPr>
              <a:t>PCB Design, Machinery, and Processing</a:t>
            </a:r>
            <a:endParaRPr lang="en-US" sz="2000" b="1" spc="-1" dirty="0">
              <a:latin typeface="Calibri" panose="020F0502020204030204" pitchFamily="34" charset="0"/>
              <a:cs typeface="Calibri" panose="020F0502020204030204" pitchFamily="34" charset="0"/>
            </a:endParaRPr>
          </a:p>
          <a:p>
            <a:pPr marL="457380" indent="-342900" algn="just">
              <a:spcBef>
                <a:spcPts val="1001"/>
              </a:spcBef>
              <a:spcAft>
                <a:spcPts val="799"/>
              </a:spcAft>
              <a:buClr>
                <a:srgbClr val="FF0000"/>
              </a:buClr>
              <a:buFont typeface="Wingdings" panose="05000000000000000000" pitchFamily="2" charset="2"/>
              <a:buChar char="Ø"/>
            </a:pPr>
            <a:r>
              <a:rPr lang="en-US" sz="2000" b="1" spc="296" dirty="0">
                <a:latin typeface="Calibri" panose="020F0502020204030204" pitchFamily="34" charset="0"/>
                <a:ea typeface="Calibri"/>
                <a:cs typeface="Calibri" panose="020F0502020204030204" pitchFamily="34" charset="0"/>
              </a:rPr>
              <a:t>Prototype and 3D </a:t>
            </a:r>
            <a:r>
              <a:rPr lang="en-US" sz="2000" b="1" spc="296" dirty="0" smtClean="0">
                <a:latin typeface="Calibri" panose="020F0502020204030204" pitchFamily="34" charset="0"/>
                <a:ea typeface="Calibri"/>
                <a:cs typeface="Calibri" panose="020F0502020204030204" pitchFamily="34" charset="0"/>
              </a:rPr>
              <a:t>Printing</a:t>
            </a:r>
            <a:endParaRPr lang="en-US" sz="2000" b="1" spc="-1" dirty="0">
              <a:latin typeface="Calibri" panose="020F0502020204030204" pitchFamily="34" charset="0"/>
              <a:cs typeface="Calibri" panose="020F0502020204030204" pitchFamily="34" charset="0"/>
            </a:endParaRPr>
          </a:p>
        </p:txBody>
      </p:sp>
      <p:sp>
        <p:nvSpPr>
          <p:cNvPr id="4" name="Picture 11"/>
          <p:cNvSpPr/>
          <p:nvPr/>
        </p:nvSpPr>
        <p:spPr>
          <a:xfrm>
            <a:off x="797916" y="66674"/>
            <a:ext cx="1638552" cy="1227461"/>
          </a:xfrm>
          <a:prstGeom prst="ellipse">
            <a:avLst/>
          </a:prstGeom>
          <a:blipFill rotWithShape="0">
            <a:blip r:embed="rId2"/>
            <a:srcRect/>
            <a:stretch/>
          </a:blipFill>
          <a:ln w="63500" cap="rnd">
            <a:solidFill>
              <a:srgbClr val="FF0000"/>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FF0000"/>
              </a:solidFill>
              <a:latin typeface="Arial"/>
            </a:endParaRPr>
          </a:p>
        </p:txBody>
      </p:sp>
    </p:spTree>
    <p:extLst>
      <p:ext uri="{BB962C8B-B14F-4D97-AF65-F5344CB8AC3E}">
        <p14:creationId xmlns:p14="http://schemas.microsoft.com/office/powerpoint/2010/main" val="3425398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6048" y="579422"/>
            <a:ext cx="5386811" cy="51604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PlaceHolder 1"/>
          <p:cNvSpPr>
            <a:spLocks noGrp="1"/>
          </p:cNvSpPr>
          <p:nvPr>
            <p:ph idx="4294967295"/>
          </p:nvPr>
        </p:nvSpPr>
        <p:spPr>
          <a:xfrm>
            <a:off x="722847" y="1493068"/>
            <a:ext cx="9398927" cy="4722813"/>
          </a:xfrm>
          <a:prstGeom prst="rect">
            <a:avLst/>
          </a:prstGeom>
          <a:noFill/>
          <a:ln w="0">
            <a:noFill/>
          </a:ln>
        </p:spPr>
        <p:txBody>
          <a:bodyPr lIns="90000" tIns="45000" rIns="90000" bIns="45000" anchor="t">
            <a:normAutofit/>
          </a:bodyPr>
          <a:lstStyle/>
          <a:p>
            <a:pPr marL="228600" indent="-228600" defTabSz="914400">
              <a:lnSpc>
                <a:spcPct val="90000"/>
              </a:lnSpc>
              <a:spcBef>
                <a:spcPts val="1001"/>
              </a:spcBef>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Traffic and load management</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Variations in wireless networks – Wireless Body Area Networks and other Personal Area Networks</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Interoperability</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Network management</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Overlay </a:t>
            </a:r>
            <a:r>
              <a:rPr lang="en-US" sz="2000" b="0" strike="noStrike" spc="-1" dirty="0" smtClean="0">
                <a:solidFill>
                  <a:schemeClr val="lt1"/>
                </a:solidFill>
                <a:latin typeface="Calibri" panose="020F0502020204030204" pitchFamily="34" charset="0"/>
                <a:cs typeface="Calibri" panose="020F0502020204030204" pitchFamily="34" charset="0"/>
              </a:rPr>
              <a:t>networks</a:t>
            </a:r>
            <a:endParaRPr lang="en-US" sz="3200" b="0" strike="noStrike" spc="-1" dirty="0">
              <a:solidFill>
                <a:srgbClr val="000000"/>
              </a:solidFill>
              <a:latin typeface="Arial"/>
            </a:endParaRPr>
          </a:p>
          <a:p>
            <a:pPr indent="0" defTabSz="914400">
              <a:lnSpc>
                <a:spcPct val="90000"/>
              </a:lnSpc>
              <a:buNone/>
              <a:tabLst>
                <a:tab pos="0" algn="l"/>
              </a:tabLst>
            </a:pPr>
            <a:r>
              <a:rPr lang="en-US" sz="3200" b="1" strike="noStrike" spc="-72" dirty="0" smtClean="0">
                <a:solidFill>
                  <a:schemeClr val="lt1"/>
                </a:solidFill>
                <a:latin typeface="Ericsson Capital TT"/>
              </a:rPr>
              <a:t>Scalability</a:t>
            </a:r>
            <a:endParaRPr lang="en-US" sz="3200" b="0" strike="noStrike" spc="-1" dirty="0">
              <a:solidFill>
                <a:srgbClr val="000000"/>
              </a:solidFill>
              <a:latin typeface="Arial"/>
            </a:endParaRPr>
          </a:p>
          <a:p>
            <a:pPr marL="228600" indent="-228600" defTabSz="914400">
              <a:lnSpc>
                <a:spcPct val="90000"/>
              </a:lnSpc>
              <a:spcBef>
                <a:spcPts val="1001"/>
              </a:spcBef>
              <a:buClr>
                <a:schemeClr val="bg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Flexibility within internet</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IoT integration</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Large scale deployment</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defTabSz="914400">
              <a:lnSpc>
                <a:spcPct val="90000"/>
              </a:lnSpc>
              <a:spcBef>
                <a:spcPts val="1001"/>
              </a:spcBef>
              <a:buClr>
                <a:schemeClr val="bg1"/>
              </a:buClr>
              <a:buFont typeface="Arial"/>
              <a:buChar char="•"/>
              <a:tabLst>
                <a:tab pos="0" algn="l"/>
              </a:tabLst>
            </a:pPr>
            <a:r>
              <a:rPr lang="en-US" sz="2000" b="0" strike="noStrike" spc="-1" dirty="0">
                <a:solidFill>
                  <a:schemeClr val="lt1"/>
                </a:solidFill>
                <a:latin typeface="Calibri" panose="020F0502020204030204" pitchFamily="34" charset="0"/>
                <a:cs typeface="Calibri" panose="020F0502020204030204" pitchFamily="34" charset="0"/>
              </a:rPr>
              <a:t>Real-time connectivity of billions of devices</a:t>
            </a:r>
            <a:endParaRPr lang="en-US" sz="2000" b="0" strike="noStrike" spc="-1" dirty="0">
              <a:solidFill>
                <a:srgbClr val="000000"/>
              </a:solidFill>
              <a:latin typeface="Calibri" panose="020F0502020204030204" pitchFamily="34" charset="0"/>
              <a:cs typeface="Calibri" panose="020F0502020204030204" pitchFamily="34" charset="0"/>
            </a:endParaRPr>
          </a:p>
          <a:p>
            <a:pPr indent="0" defTabSz="914400">
              <a:lnSpc>
                <a:spcPct val="90000"/>
              </a:lnSpc>
              <a:spcBef>
                <a:spcPts val="1001"/>
              </a:spcBef>
              <a:buNone/>
              <a:tabLst>
                <a:tab pos="0" algn="l"/>
              </a:tabLst>
            </a:pPr>
            <a:endParaRPr lang="en-US" sz="1700" b="0" strike="noStrike" spc="-1" dirty="0">
              <a:solidFill>
                <a:srgbClr val="000000"/>
              </a:solidFill>
              <a:latin typeface="Arial"/>
            </a:endParaRPr>
          </a:p>
        </p:txBody>
      </p:sp>
      <p:sp>
        <p:nvSpPr>
          <p:cNvPr id="3" name="PlaceHolder 2"/>
          <p:cNvSpPr>
            <a:spLocks noGrp="1"/>
          </p:cNvSpPr>
          <p:nvPr>
            <p:ph type="sldNum" idx="4294967295"/>
          </p:nvPr>
        </p:nvSpPr>
        <p:spPr>
          <a:xfrm>
            <a:off x="11787188" y="6315075"/>
            <a:ext cx="404812" cy="363538"/>
          </a:xfrm>
          <a:prstGeom prst="rect">
            <a:avLst/>
          </a:prstGeom>
        </p:spPr>
        <p:txBody>
          <a:bodyPr/>
          <a:lstStyle/>
          <a:p>
            <a:fld id="{043C7A44-B99C-4B00-881F-77DB1427E17C}" type="slidenum">
              <a:t>30</a:t>
            </a:fld>
            <a:endParaRPr/>
          </a:p>
        </p:txBody>
      </p:sp>
      <p:sp>
        <p:nvSpPr>
          <p:cNvPr id="1395" name="Rectangle 1"/>
          <p:cNvSpPr/>
          <p:nvPr/>
        </p:nvSpPr>
        <p:spPr>
          <a:xfrm>
            <a:off x="516048" y="289129"/>
            <a:ext cx="6007712" cy="1014209"/>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defTabSz="457200">
              <a:lnSpc>
                <a:spcPct val="100000"/>
              </a:lnSpc>
            </a:pPr>
            <a:r>
              <a:rPr lang="en-US" sz="6000" b="1" strike="noStrike" spc="-72" dirty="0">
                <a:solidFill>
                  <a:schemeClr val="lt1"/>
                </a:solidFill>
                <a:latin typeface="Calibri" panose="020F0502020204030204" pitchFamily="34" charset="0"/>
                <a:cs typeface="Calibri" panose="020F0502020204030204" pitchFamily="34" charset="0"/>
              </a:rPr>
              <a:t>Wireless Networks</a:t>
            </a:r>
            <a:endParaRPr lang="en-US" sz="6000" b="0" strike="noStrike" spc="-1" dirty="0">
              <a:solidFill>
                <a:srgbClr val="000000"/>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900" y="323850"/>
            <a:ext cx="11214100" cy="923330"/>
          </a:xfrm>
        </p:spPr>
        <p:txBody>
          <a:bodyPr/>
          <a:lstStyle/>
          <a:p>
            <a:r>
              <a:rPr lang="en-US" sz="6000" b="0" spc="-1" dirty="0" smtClean="0">
                <a:solidFill>
                  <a:schemeClr val="lt1"/>
                </a:solidFill>
                <a:latin typeface="Calibri" panose="020F0502020204030204" pitchFamily="34" charset="0"/>
                <a:cs typeface="Calibri" panose="020F0502020204030204" pitchFamily="34" charset="0"/>
              </a:rPr>
              <a:t>RISKS</a:t>
            </a:r>
            <a:endParaRPr lang="en-US" sz="6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43365" y="1381125"/>
            <a:ext cx="7176635" cy="4795838"/>
          </a:xfrm>
        </p:spPr>
        <p:txBody>
          <a:bodyPr>
            <a:normAutofit lnSpcReduction="10000"/>
          </a:bodyPr>
          <a:lstStyle/>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The Internet of Things (IoT) introduces specific risks and challenges due to the interconnected nature of devices and the massive amounts of data they generate. Some of the key risks associated with IoT include:</a:t>
            </a:r>
            <a:endParaRPr lang="en-US" sz="2000" spc="-1" dirty="0">
              <a:solidFill>
                <a:srgbClr val="000000"/>
              </a:solidFill>
              <a:latin typeface="Calibri" panose="020F0502020204030204" pitchFamily="34" charset="0"/>
              <a:cs typeface="Calibri" panose="020F0502020204030204" pitchFamily="34" charset="0"/>
            </a:endParaRPr>
          </a:p>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Security Risks:</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IoT devices may become targets for </a:t>
            </a:r>
            <a:r>
              <a:rPr lang="en-US" sz="2000" spc="-1" dirty="0" err="1">
                <a:solidFill>
                  <a:schemeClr val="lt1"/>
                </a:solidFill>
                <a:latin typeface="Calibri" panose="020F0502020204030204" pitchFamily="34" charset="0"/>
                <a:cs typeface="Calibri" panose="020F0502020204030204" pitchFamily="34" charset="0"/>
              </a:rPr>
              <a:t>cyberattacks</a:t>
            </a:r>
            <a:r>
              <a:rPr lang="en-US" sz="2000" spc="-1" dirty="0">
                <a:solidFill>
                  <a:schemeClr val="lt1"/>
                </a:solidFill>
                <a:latin typeface="Calibri" panose="020F0502020204030204" pitchFamily="34" charset="0"/>
                <a:cs typeface="Calibri" panose="020F0502020204030204" pitchFamily="34" charset="0"/>
              </a:rPr>
              <a:t>, leading to unauthorized access, data breaches, or manipulation of device functionalities. Insecure communication channels, weak authentication, and inadequate encryption can contribute to security vulnerabilities.</a:t>
            </a:r>
          </a:p>
          <a:p>
            <a:pPr indent="0" algn="just">
              <a:spcBef>
                <a:spcPts val="1001"/>
              </a:spcBef>
              <a:buNone/>
              <a:tabLst>
                <a:tab pos="0" algn="l"/>
              </a:tabLst>
            </a:pPr>
            <a:r>
              <a:rPr lang="en-US" sz="2400" b="1" spc="-1" dirty="0">
                <a:solidFill>
                  <a:schemeClr val="lt1"/>
                </a:solidFill>
                <a:latin typeface="Calibri" panose="020F0502020204030204" pitchFamily="34" charset="0"/>
                <a:cs typeface="Calibri" panose="020F0502020204030204" pitchFamily="34" charset="0"/>
              </a:rPr>
              <a:t>Privacy Concerns:</a:t>
            </a:r>
          </a:p>
          <a:p>
            <a:pPr indent="0" algn="just">
              <a:spcBef>
                <a:spcPts val="1001"/>
              </a:spcBef>
              <a:buNone/>
              <a:tabLst>
                <a:tab pos="0" algn="l"/>
              </a:tabLst>
            </a:pPr>
            <a:r>
              <a:rPr lang="en-US" sz="2000" spc="-1" dirty="0">
                <a:solidFill>
                  <a:schemeClr val="lt1"/>
                </a:solidFill>
                <a:latin typeface="Calibri" panose="020F0502020204030204" pitchFamily="34" charset="0"/>
                <a:cs typeface="Calibri" panose="020F0502020204030204" pitchFamily="34" charset="0"/>
              </a:rPr>
              <a:t>The extensive data collection capabilities of IoT devices raise privacy concerns. Personal and sensitive information may be collected without proper consent, leading to potential misuse or unauthorized access to individuals' data.</a:t>
            </a:r>
            <a:endParaRPr lang="en-US" sz="2000" spc="-1" dirty="0">
              <a:solidFill>
                <a:srgbClr val="000000"/>
              </a:solidFill>
              <a:latin typeface="Calibri" panose="020F0502020204030204" pitchFamily="34" charset="0"/>
              <a:cs typeface="Calibri" panose="020F0502020204030204" pitchFamily="34" charset="0"/>
            </a:endParaRPr>
          </a:p>
          <a:p>
            <a:endParaRPr lang="en-US" sz="2000" dirty="0"/>
          </a:p>
        </p:txBody>
      </p:sp>
      <p:pic>
        <p:nvPicPr>
          <p:cNvPr id="4" name="Picture 2" descr="IoT Security: Mitigating the risk of an attack on your system | Hexacta"/>
          <p:cNvPicPr/>
          <p:nvPr/>
        </p:nvPicPr>
        <p:blipFill>
          <a:blip r:embed="rId2"/>
          <a:stretch/>
        </p:blipFill>
        <p:spPr>
          <a:xfrm>
            <a:off x="8298855" y="1908480"/>
            <a:ext cx="3281760" cy="3580200"/>
          </a:xfrm>
          <a:prstGeom prst="rect">
            <a:avLst/>
          </a:prstGeom>
          <a:ln w="88900" cap="sq" cmpd="thickThin">
            <a:solidFill>
              <a:schemeClr val="accent2"/>
            </a:solidFill>
            <a:prstDash val="solid"/>
            <a:miter lim="800000"/>
          </a:ln>
          <a:effectLst>
            <a:innerShdw blurRad="76200">
              <a:srgbClr val="000000"/>
            </a:innerShdw>
          </a:effectLst>
        </p:spPr>
      </p:pic>
    </p:spTree>
    <p:extLst>
      <p:ext uri="{BB962C8B-B14F-4D97-AF65-F5344CB8AC3E}">
        <p14:creationId xmlns:p14="http://schemas.microsoft.com/office/powerpoint/2010/main" val="263620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65" y="314325"/>
            <a:ext cx="11214100" cy="923330"/>
          </a:xfrm>
        </p:spPr>
        <p:txBody>
          <a:bodyPr/>
          <a:lstStyle/>
          <a:p>
            <a:r>
              <a:rPr lang="en-US" sz="6000" dirty="0">
                <a:latin typeface="Calibri" panose="020F0502020204030204" pitchFamily="34" charset="0"/>
                <a:cs typeface="Calibri" panose="020F0502020204030204" pitchFamily="34" charset="0"/>
              </a:rPr>
              <a:t>Final </a:t>
            </a:r>
            <a:r>
              <a:rPr lang="en-US" sz="6000" dirty="0" smtClean="0">
                <a:latin typeface="Calibri" panose="020F0502020204030204" pitchFamily="34" charset="0"/>
                <a:cs typeface="Calibri" panose="020F0502020204030204" pitchFamily="34" charset="0"/>
              </a:rPr>
              <a:t>thoughts about IoT</a:t>
            </a:r>
            <a:endParaRPr lang="en-US" sz="6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442230" y="1368425"/>
            <a:ext cx="11215235" cy="4351338"/>
          </a:xfrm>
        </p:spPr>
        <p:txBody>
          <a:bodyPr>
            <a:noAutofit/>
          </a:bodyPr>
          <a:lstStyle/>
          <a:p>
            <a:pPr marL="0" indent="0" algn="just">
              <a:buNone/>
            </a:pPr>
            <a:r>
              <a:rPr lang="en-US" sz="2000" dirty="0">
                <a:latin typeface="Calibri" panose="020F0502020204030204" pitchFamily="34" charset="0"/>
                <a:cs typeface="Calibri" panose="020F0502020204030204" pitchFamily="34" charset="0"/>
              </a:rPr>
              <a:t>Undoubtedly, </a:t>
            </a:r>
            <a:r>
              <a:rPr lang="en-US" sz="2000" dirty="0" err="1">
                <a:latin typeface="Calibri" panose="020F0502020204030204" pitchFamily="34" charset="0"/>
                <a:cs typeface="Calibri" panose="020F0502020204030204" pitchFamily="34" charset="0"/>
              </a:rPr>
              <a:t>IoT’s</a:t>
            </a:r>
            <a:r>
              <a:rPr lang="en-US" sz="2000" dirty="0">
                <a:latin typeface="Calibri" panose="020F0502020204030204" pitchFamily="34" charset="0"/>
                <a:cs typeface="Calibri" panose="020F0502020204030204" pitchFamily="34" charset="0"/>
              </a:rPr>
              <a:t> rapid growth will fundamentally change the world we live </a:t>
            </a:r>
            <a:r>
              <a:rPr lang="en-US" sz="2000" dirty="0" smtClean="0">
                <a:latin typeface="Calibri" panose="020F0502020204030204" pitchFamily="34" charset="0"/>
                <a:cs typeface="Calibri" panose="020F0502020204030204" pitchFamily="34" charset="0"/>
              </a:rPr>
              <a:t>in.</a:t>
            </a:r>
          </a:p>
          <a:p>
            <a:pPr marL="0" indent="0" algn="just">
              <a:buNone/>
            </a:pPr>
            <a:r>
              <a:rPr lang="en-US" sz="2000" dirty="0" smtClean="0">
                <a:latin typeface="Calibri" panose="020F0502020204030204" pitchFamily="34" charset="0"/>
                <a:cs typeface="Calibri" panose="020F0502020204030204" pitchFamily="34" charset="0"/>
              </a:rPr>
              <a:t>Having </a:t>
            </a:r>
            <a:r>
              <a:rPr lang="en-US" sz="2000" dirty="0">
                <a:latin typeface="Calibri" panose="020F0502020204030204" pitchFamily="34" charset="0"/>
                <a:cs typeface="Calibri" panose="020F0502020204030204" pitchFamily="34" charset="0"/>
              </a:rPr>
              <a:t>outlined the past, present, and future of the IoT (internet of things), we’ve come to the conclusion that interconnected technology is evolving swiftly despite increasing cybersecurity challenges. </a:t>
            </a:r>
            <a:r>
              <a:rPr lang="en-US" sz="2000" dirty="0" err="1">
                <a:latin typeface="Calibri" panose="020F0502020204030204" pitchFamily="34" charset="0"/>
                <a:cs typeface="Calibri" panose="020F0502020204030204" pitchFamily="34" charset="0"/>
              </a:rPr>
              <a:t>IoT</a:t>
            </a:r>
            <a:r>
              <a:rPr lang="en-US" sz="2000" dirty="0">
                <a:latin typeface="Calibri" panose="020F0502020204030204" pitchFamily="34" charset="0"/>
                <a:cs typeface="Calibri" panose="020F0502020204030204" pitchFamily="34" charset="0"/>
              </a:rPr>
              <a:t> solutions are guaranteed to continue to evolve in the years ahead, and in turn they will change the way we live and work for the better.</a:t>
            </a:r>
          </a:p>
          <a:p>
            <a:pPr algn="just"/>
            <a:endParaRPr lang="en-US" sz="2000" dirty="0">
              <a:latin typeface="Calibri" panose="020F0502020204030204" pitchFamily="34" charset="0"/>
              <a:cs typeface="Calibri" panose="020F0502020204030204" pitchFamily="34" charset="0"/>
            </a:endParaRPr>
          </a:p>
          <a:p>
            <a:pPr marL="0" indent="0" algn="just" fontAlgn="t">
              <a:buNone/>
            </a:pPr>
            <a:r>
              <a:rPr lang="en-US" sz="2000" b="1" spc="-70" dirty="0">
                <a:latin typeface="Calibri" panose="020F0502020204030204" pitchFamily="34" charset="0"/>
                <a:ea typeface="+mj-ea"/>
                <a:cs typeface="Calibri" panose="020F0502020204030204" pitchFamily="34" charset="0"/>
              </a:rPr>
              <a:t>Here are several crucial factors spurring this rapid IoT expansion</a:t>
            </a:r>
            <a:r>
              <a:rPr lang="en-US" sz="2000" b="1" spc="-70" dirty="0" smtClean="0">
                <a:latin typeface="Calibri" panose="020F0502020204030204" pitchFamily="34" charset="0"/>
                <a:ea typeface="+mj-ea"/>
                <a:cs typeface="Calibri" panose="020F0502020204030204" pitchFamily="34" charset="0"/>
              </a:rPr>
              <a:t>:</a:t>
            </a:r>
            <a:endParaRPr lang="en-US" sz="2000" dirty="0">
              <a:latin typeface="Calibri" panose="020F0502020204030204" pitchFamily="34" charset="0"/>
              <a:cs typeface="Calibri" panose="020F0502020204030204" pitchFamily="34" charset="0"/>
            </a:endParaRPr>
          </a:p>
          <a:p>
            <a:pPr marL="0" indent="0" algn="just" fontAlgn="t">
              <a:buNone/>
            </a:pPr>
            <a:r>
              <a:rPr lang="en-US" sz="2000" dirty="0" smtClean="0">
                <a:latin typeface="Calibri" panose="020F0502020204030204" pitchFamily="34" charset="0"/>
                <a:cs typeface="Calibri" panose="020F0502020204030204" pitchFamily="34" charset="0"/>
              </a:rPr>
              <a:t>1- Falling </a:t>
            </a:r>
            <a:r>
              <a:rPr lang="en-US" sz="2000" dirty="0">
                <a:latin typeface="Calibri" panose="020F0502020204030204" pitchFamily="34" charset="0"/>
                <a:cs typeface="Calibri" panose="020F0502020204030204" pitchFamily="34" charset="0"/>
              </a:rPr>
              <a:t>sensor costs</a:t>
            </a:r>
          </a:p>
          <a:p>
            <a:pPr marL="0" indent="0" algn="just" fontAlgn="t">
              <a:buNone/>
            </a:pPr>
            <a:r>
              <a:rPr lang="en-US" sz="2000" dirty="0" smtClean="0">
                <a:latin typeface="Calibri" panose="020F0502020204030204" pitchFamily="34" charset="0"/>
                <a:cs typeface="Calibri" panose="020F0502020204030204" pitchFamily="34" charset="0"/>
              </a:rPr>
              <a:t>2- Falling </a:t>
            </a:r>
            <a:r>
              <a:rPr lang="en-US" sz="2000" dirty="0">
                <a:latin typeface="Calibri" panose="020F0502020204030204" pitchFamily="34" charset="0"/>
                <a:cs typeface="Calibri" panose="020F0502020204030204" pitchFamily="34" charset="0"/>
              </a:rPr>
              <a:t>costs of data collection and storage due to cloud solutions</a:t>
            </a:r>
          </a:p>
          <a:p>
            <a:pPr marL="0" indent="0" algn="just" fontAlgn="t">
              <a:buNone/>
            </a:pPr>
            <a:r>
              <a:rPr lang="en-US" sz="2000" dirty="0" smtClean="0">
                <a:latin typeface="Calibri" panose="020F0502020204030204" pitchFamily="34" charset="0"/>
                <a:cs typeface="Calibri" panose="020F0502020204030204" pitchFamily="34" charset="0"/>
              </a:rPr>
              <a:t>3- Widely </a:t>
            </a:r>
            <a:r>
              <a:rPr lang="en-US" sz="2000" dirty="0">
                <a:latin typeface="Calibri" panose="020F0502020204030204" pitchFamily="34" charset="0"/>
                <a:cs typeface="Calibri" panose="020F0502020204030204" pitchFamily="34" charset="0"/>
              </a:rPr>
              <a:t>expanding internet connectivity</a:t>
            </a:r>
          </a:p>
          <a:p>
            <a:pPr marL="0" indent="0" algn="just" fontAlgn="t">
              <a:buNone/>
            </a:pPr>
            <a:r>
              <a:rPr lang="en-US" sz="2000" dirty="0" smtClean="0">
                <a:latin typeface="Calibri" panose="020F0502020204030204" pitchFamily="34" charset="0"/>
                <a:cs typeface="Calibri" panose="020F0502020204030204" pitchFamily="34" charset="0"/>
              </a:rPr>
              <a:t>4- Increasing </a:t>
            </a:r>
            <a:r>
              <a:rPr lang="en-US" sz="2000" dirty="0">
                <a:latin typeface="Calibri" panose="020F0502020204030204" pitchFamily="34" charset="0"/>
                <a:cs typeface="Calibri" panose="020F0502020204030204" pitchFamily="34" charset="0"/>
              </a:rPr>
              <a:t>computing power</a:t>
            </a:r>
          </a:p>
          <a:p>
            <a:pPr marL="0" indent="0" algn="just" fontAlgn="t">
              <a:buNone/>
            </a:pPr>
            <a:r>
              <a:rPr lang="en-US" sz="2000" dirty="0" smtClean="0">
                <a:latin typeface="Calibri" panose="020F0502020204030204" pitchFamily="34" charset="0"/>
                <a:cs typeface="Calibri" panose="020F0502020204030204" pitchFamily="34" charset="0"/>
              </a:rPr>
              <a:t>5- Increasing </a:t>
            </a:r>
            <a:r>
              <a:rPr lang="en-US" sz="2000" dirty="0">
                <a:latin typeface="Calibri" panose="020F0502020204030204" pitchFamily="34" charset="0"/>
                <a:cs typeface="Calibri" panose="020F0502020204030204" pitchFamily="34" charset="0"/>
              </a:rPr>
              <a:t>smartphone and tablet penetration</a:t>
            </a:r>
          </a:p>
          <a:p>
            <a:pPr algn="just"/>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902395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3" name="Picture 151">
            <a:extLst>
              <a:ext uri="{C183D7F6-B498-43B3-948B-1728B52AA6E4}">
                <adec:decorative xmlns="" xmlns:p14="http://schemas.microsoft.com/office/powerpoint/2010/main" xmlns:p15="http://schemas.microsoft.com/office/powerpoint/2012/main" xmlns:mc="http://schemas.openxmlformats.org/markup-compatibility/2006" xmlns:adec="http://schemas.microsoft.com/office/drawing/2017/decorative" val="1"/>
              </a:ext>
            </a:extLst>
          </p:cNvPr>
          <p:cNvPicPr/>
          <p:nvPr/>
        </p:nvPicPr>
        <p:blipFill>
          <a:blip r:embed="rId2"/>
          <a:stretch/>
        </p:blipFill>
        <p:spPr>
          <a:xfrm>
            <a:off x="0" y="0"/>
            <a:ext cx="12191040" cy="1440360"/>
          </a:xfrm>
          <a:prstGeom prst="rect">
            <a:avLst/>
          </a:prstGeom>
          <a:ln w="0">
            <a:noFill/>
          </a:ln>
        </p:spPr>
      </p:pic>
      <p:sp useBgFill="1">
        <p:nvSpPr>
          <p:cNvPr id="1404" name="Rectangle 153">
            <a:extLst>
              <a:ext uri="{C183D7F6-B498-43B3-948B-1728B52AA6E4}">
                <adec:decorative xmlns="" xmlns:p14="http://schemas.microsoft.com/office/powerpoint/2010/main" xmlns:p15="http://schemas.microsoft.com/office/powerpoint/2012/main" xmlns:mc="http://schemas.openxmlformats.org/markup-compatibility/2006" xmlns:adec="http://schemas.microsoft.com/office/drawing/2017/decorative" val="1"/>
              </a:ext>
            </a:extLst>
          </p:cNvPr>
          <p:cNvSpPr/>
          <p:nvPr/>
        </p:nvSpPr>
        <p:spPr>
          <a:xfrm>
            <a:off x="0" y="0"/>
            <a:ext cx="12191040" cy="685692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pic>
        <p:nvPicPr>
          <p:cNvPr id="1405" name="Picture 155">
            <a:extLst>
              <a:ext uri="{C183D7F6-B498-43B3-948B-1728B52AA6E4}">
                <adec:decorative xmlns="" xmlns:p14="http://schemas.microsoft.com/office/powerpoint/2010/main" xmlns:p15="http://schemas.microsoft.com/office/powerpoint/2012/main" xmlns:mc="http://schemas.openxmlformats.org/markup-compatibility/2006" xmlns:adec="http://schemas.microsoft.com/office/drawing/2017/decorative" val="1"/>
              </a:ext>
            </a:extLst>
          </p:cNvPr>
          <p:cNvPicPr/>
          <p:nvPr/>
        </p:nvPicPr>
        <p:blipFill>
          <a:blip r:embed="rId2"/>
          <a:stretch/>
        </p:blipFill>
        <p:spPr>
          <a:xfrm>
            <a:off x="0" y="0"/>
            <a:ext cx="12191040" cy="1440360"/>
          </a:xfrm>
          <a:prstGeom prst="rect">
            <a:avLst/>
          </a:prstGeom>
          <a:ln w="0">
            <a:noFill/>
          </a:ln>
        </p:spPr>
      </p:pic>
      <p:sp>
        <p:nvSpPr>
          <p:cNvPr id="1406" name="Google Shape;120;p1"/>
          <p:cNvSpPr/>
          <p:nvPr/>
        </p:nvSpPr>
        <p:spPr>
          <a:xfrm>
            <a:off x="885960" y="1539000"/>
            <a:ext cx="6647400" cy="1949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b">
            <a:normAutofit/>
          </a:bodyPr>
          <a:lstStyle/>
          <a:p>
            <a:pPr defTabSz="914400">
              <a:lnSpc>
                <a:spcPct val="90000"/>
              </a:lnSpc>
              <a:spcAft>
                <a:spcPts val="601"/>
              </a:spcAft>
            </a:pPr>
            <a:r>
              <a:rPr lang="en-US" sz="7100" b="1" strike="noStrike" cap="all" spc="-1">
                <a:solidFill>
                  <a:schemeClr val="dk1"/>
                </a:solidFill>
                <a:latin typeface="Calibri"/>
                <a:ea typeface="Calibri"/>
              </a:rPr>
              <a:t>IOT ESSENTIALS </a:t>
            </a:r>
            <a:endParaRPr lang="en-US" sz="7100" b="0" strike="noStrike" spc="-1">
              <a:solidFill>
                <a:srgbClr val="000000"/>
              </a:solidFill>
              <a:latin typeface="Arial"/>
            </a:endParaRPr>
          </a:p>
          <a:p>
            <a:pPr defTabSz="914400">
              <a:lnSpc>
                <a:spcPct val="90000"/>
              </a:lnSpc>
              <a:spcAft>
                <a:spcPts val="601"/>
              </a:spcAft>
            </a:pPr>
            <a:r>
              <a:rPr lang="en-US" sz="5200" b="0" strike="noStrike" cap="all" spc="-1">
                <a:solidFill>
                  <a:schemeClr val="dk1"/>
                </a:solidFill>
                <a:latin typeface="Calibri"/>
                <a:ea typeface="Calibri"/>
              </a:rPr>
              <a:t>AN Introduction</a:t>
            </a:r>
            <a:endParaRPr lang="en-US" sz="5200" b="0" strike="noStrike" spc="-1">
              <a:solidFill>
                <a:srgbClr val="000000"/>
              </a:solidFill>
              <a:latin typeface="Arial"/>
            </a:endParaRPr>
          </a:p>
        </p:txBody>
      </p:sp>
      <p:sp>
        <p:nvSpPr>
          <p:cNvPr id="1407" name="Google Shape;121;p1"/>
          <p:cNvSpPr/>
          <p:nvPr/>
        </p:nvSpPr>
        <p:spPr>
          <a:xfrm>
            <a:off x="971640" y="3701520"/>
            <a:ext cx="6018840" cy="2903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rmAutofit/>
          </a:bodyPr>
          <a:lstStyle/>
          <a:p>
            <a:pPr defTabSz="914400">
              <a:lnSpc>
                <a:spcPct val="90000"/>
              </a:lnSpc>
              <a:spcAft>
                <a:spcPts val="601"/>
              </a:spcAft>
            </a:pPr>
            <a:r>
              <a:rPr lang="en-US" sz="2400" b="1" strike="noStrike" spc="-1">
                <a:solidFill>
                  <a:schemeClr val="dk1"/>
                </a:solidFill>
                <a:latin typeface="Calibri"/>
                <a:ea typeface="Calibri"/>
              </a:rPr>
              <a:t>ELECTRONICS AND EMBEDDED SYSTEMS</a:t>
            </a:r>
            <a:endParaRPr lang="en-US" sz="2400" b="0" strike="noStrike" spc="-1">
              <a:solidFill>
                <a:srgbClr val="000000"/>
              </a:solidFill>
              <a:latin typeface="Arial"/>
            </a:endParaRPr>
          </a:p>
          <a:p>
            <a:pPr defTabSz="914400">
              <a:lnSpc>
                <a:spcPct val="90000"/>
              </a:lnSpc>
              <a:spcAft>
                <a:spcPts val="601"/>
              </a:spcAft>
            </a:pPr>
            <a:endParaRPr lang="en-US" sz="2400" b="0" strike="noStrike" spc="-1">
              <a:solidFill>
                <a:srgbClr val="000000"/>
              </a:solidFill>
              <a:latin typeface="Arial"/>
            </a:endParaRPr>
          </a:p>
          <a:p>
            <a:pPr defTabSz="914400">
              <a:lnSpc>
                <a:spcPct val="90000"/>
              </a:lnSpc>
              <a:spcAft>
                <a:spcPts val="601"/>
              </a:spcAft>
            </a:pPr>
            <a:r>
              <a:rPr lang="en-US" sz="2400" b="0" strike="noStrike" spc="-1">
                <a:solidFill>
                  <a:schemeClr val="dk1"/>
                </a:solidFill>
                <a:latin typeface="Calibri"/>
                <a:ea typeface="Calibri"/>
              </a:rPr>
              <a:t>Azmat</a:t>
            </a:r>
            <a:endParaRPr lang="en-US" sz="2400" b="0" strike="noStrike" spc="-1">
              <a:solidFill>
                <a:srgbClr val="000000"/>
              </a:solidFill>
              <a:latin typeface="Arial"/>
            </a:endParaRPr>
          </a:p>
        </p:txBody>
      </p:sp>
      <p:pic>
        <p:nvPicPr>
          <p:cNvPr id="1408" name="Graphic 135" descr="Processor"/>
          <p:cNvPicPr/>
          <p:nvPr/>
        </p:nvPicPr>
        <p:blipFill>
          <a:blip r:embed="rId3"/>
          <a:stretch/>
        </p:blipFill>
        <p:spPr>
          <a:xfrm>
            <a:off x="7130880" y="1360080"/>
            <a:ext cx="4682160" cy="4682160"/>
          </a:xfrm>
          <a:prstGeom prst="rect">
            <a:avLst/>
          </a:prstGeom>
          <a:ln w="0">
            <a:noFill/>
          </a:ln>
        </p:spPr>
      </p:pic>
      <p:sp>
        <p:nvSpPr>
          <p:cNvPr id="1409" name="Google Shape;119;p1">
            <a:hlinkClick r:id="rId4"/>
          </p:cNvPr>
          <p:cNvSpPr/>
          <p:nvPr/>
        </p:nvSpPr>
        <p:spPr>
          <a:xfrm>
            <a:off x="0" y="6458760"/>
            <a:ext cx="12191040" cy="2862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ctr" defTabSz="457200">
              <a:lnSpc>
                <a:spcPct val="100000"/>
              </a:lnSpc>
            </a:pPr>
            <a:endParaRPr lang="en-US" sz="1070" b="0" strike="noStrike" spc="-1">
              <a:solidFill>
                <a:schemeClr val="lt1"/>
              </a:solidFill>
              <a:latin typeface="Arial"/>
              <a:ea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0" name="PlaceHolder 1"/>
          <p:cNvSpPr>
            <a:spLocks noGrp="1"/>
          </p:cNvSpPr>
          <p:nvPr>
            <p:ph idx="4294967295"/>
          </p:nvPr>
        </p:nvSpPr>
        <p:spPr>
          <a:xfrm>
            <a:off x="1783533" y="2623801"/>
            <a:ext cx="10167042" cy="630360"/>
          </a:xfrm>
          <a:prstGeom prst="rect">
            <a:avLst/>
          </a:prstGeom>
          <a:noFill/>
          <a:ln w="0">
            <a:noFill/>
          </a:ln>
        </p:spPr>
        <p:txBody>
          <a:bodyPr lIns="122040" tIns="60840" rIns="122040" bIns="60840" anchor="ctr">
            <a:noAutofit/>
          </a:bodyPr>
          <a:lstStyle/>
          <a:p>
            <a:pPr indent="0" defTabSz="914400">
              <a:lnSpc>
                <a:spcPct val="90000"/>
              </a:lnSpc>
              <a:buNone/>
              <a:tabLst>
                <a:tab pos="0" algn="l"/>
              </a:tabLst>
            </a:pPr>
            <a:r>
              <a:rPr lang="en-US" sz="6000" b="1" strike="noStrike" spc="-1" dirty="0">
                <a:solidFill>
                  <a:schemeClr val="lt1"/>
                </a:solidFill>
                <a:uFillTx/>
                <a:latin typeface="Calibri"/>
                <a:ea typeface="Calibri"/>
              </a:rPr>
              <a:t>OVERVIEW </a:t>
            </a:r>
            <a:r>
              <a:rPr lang="en-US" sz="6000" b="1" strike="noStrike" spc="-1" dirty="0" smtClean="0">
                <a:solidFill>
                  <a:schemeClr val="lt1"/>
                </a:solidFill>
                <a:uFillTx/>
                <a:latin typeface="Calibri"/>
                <a:ea typeface="Calibri"/>
              </a:rPr>
              <a:t>OF ELECTRONICS</a:t>
            </a:r>
            <a:endParaRPr lang="en-US" sz="6000" b="0" strike="noStrike" spc="-1" dirty="0">
              <a:solidFill>
                <a:srgbClr val="000000"/>
              </a:solidFill>
              <a:latin typeface="Arial"/>
            </a:endParaRPr>
          </a:p>
        </p:txBody>
      </p:sp>
      <p:sp>
        <p:nvSpPr>
          <p:cNvPr id="1411" name="PlaceHolder 2"/>
          <p:cNvSpPr>
            <a:spLocks noGrp="1"/>
          </p:cNvSpPr>
          <p:nvPr>
            <p:ph idx="4294967295"/>
          </p:nvPr>
        </p:nvSpPr>
        <p:spPr>
          <a:xfrm>
            <a:off x="2811942" y="5335089"/>
            <a:ext cx="7247160" cy="383040"/>
          </a:xfrm>
          <a:prstGeom prst="rect">
            <a:avLst/>
          </a:prstGeom>
          <a:noFill/>
          <a:ln w="0">
            <a:noFill/>
          </a:ln>
        </p:spPr>
        <p:txBody>
          <a:bodyPr lIns="122040" tIns="60840" rIns="122040" bIns="60840" anchor="ctr">
            <a:noAutofit/>
          </a:bodyPr>
          <a:lstStyle/>
          <a:p>
            <a:pPr indent="0" defTabSz="914400">
              <a:lnSpc>
                <a:spcPct val="90000"/>
              </a:lnSpc>
              <a:buNone/>
              <a:tabLst>
                <a:tab pos="0" algn="l"/>
              </a:tabLst>
            </a:pPr>
            <a:r>
              <a:rPr lang="en-US" sz="3200" b="0" strike="noStrike" spc="-1" dirty="0">
                <a:solidFill>
                  <a:schemeClr val="bg1">
                    <a:lumMod val="85000"/>
                  </a:schemeClr>
                </a:solidFill>
                <a:latin typeface="Calibri"/>
                <a:ea typeface="Calibri"/>
              </a:rPr>
              <a:t>Unlocking the world of Electronics</a:t>
            </a:r>
            <a:endParaRPr lang="en-US" sz="3200" b="0" strike="noStrike" spc="-1" dirty="0">
              <a:solidFill>
                <a:schemeClr val="bg1">
                  <a:lumMod val="85000"/>
                </a:schemeClr>
              </a:solidFill>
              <a:latin typeface="Arial"/>
            </a:endParaRPr>
          </a:p>
        </p:txBody>
      </p:sp>
      <p:sp>
        <p:nvSpPr>
          <p:cNvPr id="1412" name="Google Shape;154;p3"/>
          <p:cNvSpPr/>
          <p:nvPr/>
        </p:nvSpPr>
        <p:spPr>
          <a:xfrm>
            <a:off x="394111" y="1592372"/>
            <a:ext cx="1535040" cy="1535040"/>
          </a:xfrm>
          <a:prstGeom prst="ellipse">
            <a:avLst/>
          </a:prstGeom>
          <a:blipFill rotWithShape="0">
            <a:blip r:embed="rId2"/>
            <a:srcRect/>
            <a:stretch/>
          </a:blipFill>
          <a:ln w="63500" cap="rnd">
            <a:solidFill>
              <a:schemeClr val="accent2"/>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Arial"/>
            </a:endParaRPr>
          </a:p>
        </p:txBody>
      </p:sp>
      <p:sp>
        <p:nvSpPr>
          <p:cNvPr id="1413" name="Rectangle 1"/>
          <p:cNvSpPr/>
          <p:nvPr/>
        </p:nvSpPr>
        <p:spPr>
          <a:xfrm>
            <a:off x="509039" y="492106"/>
            <a:ext cx="6181471" cy="55764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6000" b="1" strike="noStrike" spc="-1" dirty="0">
                <a:solidFill>
                  <a:schemeClr val="lt1"/>
                </a:solidFill>
                <a:latin typeface="Calibri" panose="020F0502020204030204" pitchFamily="34" charset="0"/>
                <a:cs typeface="Calibri" panose="020F0502020204030204" pitchFamily="34" charset="0"/>
              </a:rPr>
              <a:t>Internet Of Things</a:t>
            </a:r>
            <a:endParaRPr lang="en-US" sz="6000" b="0" strike="noStrike" spc="-1" dirty="0">
              <a:solidFill>
                <a:srgbClr val="FFFFFF"/>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4" name="Rectangle 1"/>
          <p:cNvSpPr/>
          <p:nvPr/>
        </p:nvSpPr>
        <p:spPr>
          <a:xfrm>
            <a:off x="527760" y="563760"/>
            <a:ext cx="5428800" cy="46044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sp>
        <p:nvSpPr>
          <p:cNvPr id="1415" name="Google Shape;127;p2"/>
          <p:cNvSpPr/>
          <p:nvPr/>
        </p:nvSpPr>
        <p:spPr>
          <a:xfrm>
            <a:off x="1307550" y="325290"/>
            <a:ext cx="2750760" cy="7671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6000" b="1" strike="noStrike" spc="-1" dirty="0">
                <a:solidFill>
                  <a:schemeClr val="lt1"/>
                </a:solidFill>
                <a:latin typeface="Calibri"/>
                <a:ea typeface="Calibri"/>
              </a:rPr>
              <a:t>Agenda</a:t>
            </a:r>
            <a:endParaRPr lang="en-US" sz="6000" b="0" strike="noStrike" spc="-1" dirty="0">
              <a:solidFill>
                <a:srgbClr val="FFFFFF"/>
              </a:solidFill>
              <a:latin typeface="Arial"/>
            </a:endParaRPr>
          </a:p>
        </p:txBody>
      </p:sp>
      <p:grpSp>
        <p:nvGrpSpPr>
          <p:cNvPr id="1416" name="Google Shape;132;p2"/>
          <p:cNvGrpSpPr/>
          <p:nvPr/>
        </p:nvGrpSpPr>
        <p:grpSpPr>
          <a:xfrm>
            <a:off x="3407760" y="1592641"/>
            <a:ext cx="7813440" cy="879867"/>
            <a:chOff x="3407760" y="1592640"/>
            <a:chExt cx="7813440" cy="590180"/>
          </a:xfrm>
        </p:grpSpPr>
        <p:sp>
          <p:nvSpPr>
            <p:cNvPr id="1417" name="Google Shape;133;p2"/>
            <p:cNvSpPr/>
            <p:nvPr/>
          </p:nvSpPr>
          <p:spPr>
            <a:xfrm>
              <a:off x="3407760" y="1893960"/>
              <a:ext cx="7759080" cy="2888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Definitions, Role of Electronics, Applications, and Basic Components</a:t>
              </a:r>
              <a:endParaRPr lang="en-US" sz="2000" b="0" strike="noStrike" spc="-1" dirty="0">
                <a:solidFill>
                  <a:srgbClr val="FFFFFF"/>
                </a:solidFill>
                <a:latin typeface="Arial"/>
              </a:endParaRPr>
            </a:p>
          </p:txBody>
        </p:sp>
        <p:sp>
          <p:nvSpPr>
            <p:cNvPr id="1418" name="Google Shape;134;p2"/>
            <p:cNvSpPr/>
            <p:nvPr/>
          </p:nvSpPr>
          <p:spPr>
            <a:xfrm>
              <a:off x="3407760" y="1592640"/>
              <a:ext cx="7813440" cy="4922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dirty="0">
                  <a:solidFill>
                    <a:schemeClr val="lt1"/>
                  </a:solidFill>
                  <a:latin typeface="Calibri"/>
                  <a:ea typeface="Calibri"/>
                </a:rPr>
                <a:t>Overview of Electronics</a:t>
              </a:r>
              <a:endParaRPr lang="en-US" sz="2400" b="0" strike="noStrike" spc="-1" dirty="0">
                <a:solidFill>
                  <a:srgbClr val="FFFFFF"/>
                </a:solidFill>
                <a:latin typeface="Arial"/>
              </a:endParaRPr>
            </a:p>
          </p:txBody>
        </p:sp>
      </p:grpSp>
      <p:grpSp>
        <p:nvGrpSpPr>
          <p:cNvPr id="1419" name="Google Shape;135;p2"/>
          <p:cNvGrpSpPr/>
          <p:nvPr/>
        </p:nvGrpSpPr>
        <p:grpSpPr>
          <a:xfrm>
            <a:off x="3416040" y="2835720"/>
            <a:ext cx="7796880" cy="1263600"/>
            <a:chOff x="3416040" y="2835720"/>
            <a:chExt cx="7796880" cy="1039381"/>
          </a:xfrm>
        </p:grpSpPr>
        <p:sp>
          <p:nvSpPr>
            <p:cNvPr id="1420" name="Google Shape;136;p2"/>
            <p:cNvSpPr/>
            <p:nvPr/>
          </p:nvSpPr>
          <p:spPr>
            <a:xfrm>
              <a:off x="3416040" y="3136680"/>
              <a:ext cx="7759080" cy="738421"/>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Definitions, Role of Embedded Systems and Applications, Components of Embedded Systems and the mix of Electronics and Embedded Systems</a:t>
              </a:r>
              <a:endParaRPr lang="en-US" sz="2000" b="0" strike="noStrike" spc="-1" dirty="0">
                <a:solidFill>
                  <a:srgbClr val="FFFFFF"/>
                </a:solidFill>
                <a:latin typeface="Arial"/>
              </a:endParaRPr>
            </a:p>
          </p:txBody>
        </p:sp>
        <p:sp>
          <p:nvSpPr>
            <p:cNvPr id="1421" name="Google Shape;137;p2"/>
            <p:cNvSpPr/>
            <p:nvPr/>
          </p:nvSpPr>
          <p:spPr>
            <a:xfrm>
              <a:off x="3416040" y="2835720"/>
              <a:ext cx="7796880" cy="4922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dirty="0">
                  <a:solidFill>
                    <a:schemeClr val="lt1"/>
                  </a:solidFill>
                  <a:latin typeface="Calibri"/>
                  <a:ea typeface="Calibri"/>
                </a:rPr>
                <a:t>Introduction to Embedded Systems</a:t>
              </a:r>
              <a:endParaRPr lang="en-US" sz="2400" b="0" strike="noStrike" spc="-1" dirty="0">
                <a:solidFill>
                  <a:srgbClr val="FFFFFF"/>
                </a:solidFill>
                <a:latin typeface="Arial"/>
              </a:endParaRPr>
            </a:p>
          </p:txBody>
        </p:sp>
      </p:grpSp>
      <p:grpSp>
        <p:nvGrpSpPr>
          <p:cNvPr id="1422" name="Google Shape;141;p2"/>
          <p:cNvGrpSpPr/>
          <p:nvPr/>
        </p:nvGrpSpPr>
        <p:grpSpPr>
          <a:xfrm>
            <a:off x="3445560" y="4400280"/>
            <a:ext cx="7775640" cy="1149494"/>
            <a:chOff x="3445560" y="4400280"/>
            <a:chExt cx="7775640" cy="731605"/>
          </a:xfrm>
        </p:grpSpPr>
        <p:sp>
          <p:nvSpPr>
            <p:cNvPr id="1423" name="Google Shape;142;p2"/>
            <p:cNvSpPr/>
            <p:nvPr/>
          </p:nvSpPr>
          <p:spPr>
            <a:xfrm>
              <a:off x="3445560" y="4701240"/>
              <a:ext cx="7759080" cy="430645"/>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Recap with some basic quiz questions and Q&amp;A</a:t>
              </a:r>
              <a:endParaRPr lang="en-US" sz="2000" b="0" strike="noStrike" spc="-1" dirty="0">
                <a:solidFill>
                  <a:srgbClr val="FFFFFF"/>
                </a:solidFill>
                <a:latin typeface="Arial"/>
              </a:endParaRPr>
            </a:p>
          </p:txBody>
        </p:sp>
        <p:sp>
          <p:nvSpPr>
            <p:cNvPr id="1424" name="Google Shape;143;p2"/>
            <p:cNvSpPr/>
            <p:nvPr/>
          </p:nvSpPr>
          <p:spPr>
            <a:xfrm>
              <a:off x="3445560" y="4400280"/>
              <a:ext cx="7775640" cy="49220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dirty="0">
                  <a:solidFill>
                    <a:schemeClr val="lt1"/>
                  </a:solidFill>
                  <a:latin typeface="Calibri"/>
                  <a:ea typeface="Calibri"/>
                </a:rPr>
                <a:t>Recap and Q&amp;A</a:t>
              </a:r>
              <a:endParaRPr lang="en-US" sz="2400" b="0" strike="noStrike" spc="-1" dirty="0">
                <a:solidFill>
                  <a:srgbClr val="FFFFFF"/>
                </a:solidFill>
                <a:latin typeface="Arial"/>
              </a:endParaRPr>
            </a:p>
          </p:txBody>
        </p:sp>
      </p:grpSp>
      <p:sp>
        <p:nvSpPr>
          <p:cNvPr id="1425" name="Google Shape;144;p2"/>
          <p:cNvSpPr/>
          <p:nvPr/>
        </p:nvSpPr>
        <p:spPr>
          <a:xfrm>
            <a:off x="1998360" y="1700640"/>
            <a:ext cx="1024200" cy="947160"/>
          </a:xfrm>
          <a:prstGeom prst="ellipse">
            <a:avLst/>
          </a:prstGeom>
          <a:blipFill rotWithShape="0">
            <a:blip r:embed="rId3"/>
            <a:srcRect/>
            <a:stretch/>
          </a:blipFill>
          <a:ln w="63500" cap="rnd">
            <a:solidFill>
              <a:srgbClr val="002060"/>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1426" name="Google Shape;145;p2"/>
          <p:cNvSpPr/>
          <p:nvPr/>
        </p:nvSpPr>
        <p:spPr>
          <a:xfrm>
            <a:off x="1998360" y="2898720"/>
            <a:ext cx="1024200" cy="934920"/>
          </a:xfrm>
          <a:prstGeom prst="ellipse">
            <a:avLst/>
          </a:prstGeom>
          <a:blipFill rotWithShape="0">
            <a:blip r:embed="rId4"/>
            <a:srcRect/>
            <a:stretch/>
          </a:blipFill>
          <a:ln w="63500" cap="rnd">
            <a:solidFill>
              <a:srgbClr val="002060"/>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1427" name="Google Shape;147;p2"/>
          <p:cNvSpPr/>
          <p:nvPr/>
        </p:nvSpPr>
        <p:spPr>
          <a:xfrm>
            <a:off x="1998360" y="4270320"/>
            <a:ext cx="1024200" cy="969840"/>
          </a:xfrm>
          <a:prstGeom prst="ellipse">
            <a:avLst/>
          </a:prstGeom>
          <a:blipFill rotWithShape="0">
            <a:blip r:embed="rId5"/>
            <a:srcRect/>
            <a:stretch/>
          </a:blipFill>
          <a:ln w="63500" cap="rnd">
            <a:solidFill>
              <a:srgbClr val="002060"/>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8" name="Google Shape;170;p5"/>
          <p:cNvGrpSpPr/>
          <p:nvPr/>
        </p:nvGrpSpPr>
        <p:grpSpPr>
          <a:xfrm>
            <a:off x="4354919" y="1335600"/>
            <a:ext cx="7677135" cy="2289208"/>
            <a:chOff x="4354920" y="1335600"/>
            <a:chExt cx="4895640" cy="2289208"/>
          </a:xfrm>
        </p:grpSpPr>
        <p:sp>
          <p:nvSpPr>
            <p:cNvPr id="1429" name="Google Shape;171;p5"/>
            <p:cNvSpPr/>
            <p:nvPr/>
          </p:nvSpPr>
          <p:spPr>
            <a:xfrm>
              <a:off x="4354920" y="1335600"/>
              <a:ext cx="4895640" cy="3268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Information Processing</a:t>
              </a:r>
              <a:endParaRPr lang="en-US" sz="2400" b="0" strike="noStrike" spc="-1" dirty="0">
                <a:solidFill>
                  <a:srgbClr val="000000"/>
                </a:solidFill>
                <a:latin typeface="Arial"/>
              </a:endParaRPr>
            </a:p>
          </p:txBody>
        </p:sp>
        <p:sp>
          <p:nvSpPr>
            <p:cNvPr id="1430" name="Google Shape;172;p5"/>
            <p:cNvSpPr/>
            <p:nvPr/>
          </p:nvSpPr>
          <p:spPr>
            <a:xfrm>
              <a:off x="4354920" y="1655280"/>
              <a:ext cx="4895640" cy="1969528"/>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Embedded systems automate specific functions within devices, streamlining processes and enhancing efficiency. For example, they control the timing and execution of tasks in a car's engine management system.</a:t>
              </a:r>
              <a:endParaRPr lang="en-US" sz="2000" b="0" strike="noStrike" spc="-1" dirty="0">
                <a:solidFill>
                  <a:srgbClr val="000000"/>
                </a:solidFill>
                <a:latin typeface="Arial"/>
              </a:endParaRPr>
            </a:p>
          </p:txBody>
        </p:sp>
      </p:grpSp>
      <p:grpSp>
        <p:nvGrpSpPr>
          <p:cNvPr id="1431" name="Google Shape;173;p5"/>
          <p:cNvGrpSpPr/>
          <p:nvPr/>
        </p:nvGrpSpPr>
        <p:grpSpPr>
          <a:xfrm>
            <a:off x="5193720" y="3226680"/>
            <a:ext cx="6756854" cy="1674015"/>
            <a:chOff x="5193720" y="3226680"/>
            <a:chExt cx="4895640" cy="1674015"/>
          </a:xfrm>
        </p:grpSpPr>
        <p:sp>
          <p:nvSpPr>
            <p:cNvPr id="1432" name="Google Shape;174;p5"/>
            <p:cNvSpPr/>
            <p:nvPr/>
          </p:nvSpPr>
          <p:spPr>
            <a:xfrm>
              <a:off x="5193720" y="3226680"/>
              <a:ext cx="4895640" cy="3268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1870" b="1" strike="noStrike" spc="-1">
                  <a:solidFill>
                    <a:schemeClr val="lt1"/>
                  </a:solidFill>
                  <a:latin typeface="Arial"/>
                  <a:ea typeface="Arial"/>
                </a:rPr>
                <a:t>Enabling Modern Life</a:t>
              </a:r>
              <a:endParaRPr lang="en-US" sz="1870" b="0" strike="noStrike" spc="-1">
                <a:solidFill>
                  <a:srgbClr val="000000"/>
                </a:solidFill>
                <a:latin typeface="Arial"/>
              </a:endParaRPr>
            </a:p>
          </p:txBody>
        </p:sp>
        <p:sp>
          <p:nvSpPr>
            <p:cNvPr id="1433" name="Google Shape;175;p5"/>
            <p:cNvSpPr/>
            <p:nvPr/>
          </p:nvSpPr>
          <p:spPr>
            <a:xfrm>
              <a:off x="5193720" y="3546720"/>
              <a:ext cx="4895640" cy="1353975"/>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just" defTabSz="457200">
                <a:lnSpc>
                  <a:spcPct val="100000"/>
                </a:lnSpc>
              </a:pPr>
              <a:r>
                <a:rPr lang="en-US" sz="2000" b="0" strike="noStrike" spc="-1" dirty="0">
                  <a:solidFill>
                    <a:schemeClr val="lt1"/>
                  </a:solidFill>
                  <a:latin typeface="Calibri" panose="020F0502020204030204" pitchFamily="34" charset="0"/>
                  <a:ea typeface="Arial"/>
                  <a:cs typeface="Calibri" panose="020F0502020204030204" pitchFamily="34" charset="0"/>
                </a:rPr>
                <a:t>They enable instantaneous responses to external </a:t>
              </a:r>
              <a:r>
                <a:rPr lang="en-US" sz="2000" b="0" strike="noStrike" spc="-1" dirty="0">
                  <a:solidFill>
                    <a:schemeClr val="lt1"/>
                  </a:solidFill>
                  <a:latin typeface="Calibri" panose="020F0502020204030204" pitchFamily="34" charset="0"/>
                  <a:ea typeface="Calibri"/>
                  <a:cs typeface="Calibri" panose="020F0502020204030204" pitchFamily="34" charset="0"/>
                </a:rPr>
                <a:t>stimuli</a:t>
              </a:r>
              <a:r>
                <a:rPr lang="en-US" sz="2000" b="0" strike="noStrike" spc="-1" dirty="0">
                  <a:solidFill>
                    <a:schemeClr val="lt1"/>
                  </a:solidFill>
                  <a:latin typeface="Calibri" panose="020F0502020204030204" pitchFamily="34" charset="0"/>
                  <a:ea typeface="Arial"/>
                  <a:cs typeface="Calibri" panose="020F0502020204030204" pitchFamily="34" charset="0"/>
                </a:rPr>
                <a:t>, crucial for applications like anti-lock braking systems in vehicles, ensuring precise and timely interventions for enhanced safety.</a:t>
              </a:r>
              <a:endParaRPr lang="en-US" sz="2000" b="0" strike="noStrike" spc="-1" dirty="0">
                <a:solidFill>
                  <a:srgbClr val="000000"/>
                </a:solidFill>
                <a:latin typeface="Calibri" panose="020F0502020204030204" pitchFamily="34" charset="0"/>
                <a:cs typeface="Calibri" panose="020F0502020204030204" pitchFamily="34" charset="0"/>
              </a:endParaRPr>
            </a:p>
          </p:txBody>
        </p:sp>
      </p:grpSp>
      <p:grpSp>
        <p:nvGrpSpPr>
          <p:cNvPr id="1434" name="Google Shape;176;p5"/>
          <p:cNvGrpSpPr/>
          <p:nvPr/>
        </p:nvGrpSpPr>
        <p:grpSpPr>
          <a:xfrm>
            <a:off x="3817439" y="4996800"/>
            <a:ext cx="7943011" cy="1673655"/>
            <a:chOff x="3817440" y="4996800"/>
            <a:chExt cx="4895640" cy="1673655"/>
          </a:xfrm>
        </p:grpSpPr>
        <p:sp>
          <p:nvSpPr>
            <p:cNvPr id="1435" name="Google Shape;177;p5"/>
            <p:cNvSpPr/>
            <p:nvPr/>
          </p:nvSpPr>
          <p:spPr>
            <a:xfrm>
              <a:off x="3817440" y="4996800"/>
              <a:ext cx="4895640" cy="3268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Connected World</a:t>
              </a:r>
              <a:endParaRPr lang="en-US" sz="2400" b="0" strike="noStrike" spc="-1" dirty="0">
                <a:solidFill>
                  <a:srgbClr val="000000"/>
                </a:solidFill>
                <a:latin typeface="Arial"/>
              </a:endParaRPr>
            </a:p>
          </p:txBody>
        </p:sp>
        <p:sp>
          <p:nvSpPr>
            <p:cNvPr id="1436" name="Google Shape;178;p5"/>
            <p:cNvSpPr/>
            <p:nvPr/>
          </p:nvSpPr>
          <p:spPr>
            <a:xfrm>
              <a:off x="3817440" y="5316480"/>
              <a:ext cx="4895640" cy="1353975"/>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Electronics play a pivotal role in pioneering smart solutions, connecting devices, and shaping a seamlessly integrated and interconnected world.</a:t>
              </a:r>
              <a:endParaRPr lang="en-US" sz="2000" b="0" strike="noStrike" spc="-1" dirty="0">
                <a:solidFill>
                  <a:srgbClr val="000000"/>
                </a:solidFill>
                <a:latin typeface="Arial"/>
              </a:endParaRPr>
            </a:p>
          </p:txBody>
        </p:sp>
      </p:grpSp>
      <p:sp>
        <p:nvSpPr>
          <p:cNvPr id="1437" name="Google Shape;180;p5"/>
          <p:cNvSpPr/>
          <p:nvPr/>
        </p:nvSpPr>
        <p:spPr>
          <a:xfrm>
            <a:off x="2015640" y="1397160"/>
            <a:ext cx="1727280" cy="1727280"/>
          </a:xfrm>
          <a:prstGeom prst="ellipse">
            <a:avLst/>
          </a:prstGeom>
          <a:blipFill rotWithShape="0">
            <a:blip r:embed="rId2"/>
            <a:srcRect/>
            <a:stretch/>
          </a:blipFill>
          <a:ln w="0">
            <a:noFill/>
          </a:ln>
          <a:effectLst>
            <a:glow rad="127080">
              <a:srgbClr val="8F2D63"/>
            </a:glow>
          </a:effectLst>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1438" name="Google Shape;181;p5"/>
          <p:cNvSpPr/>
          <p:nvPr/>
        </p:nvSpPr>
        <p:spPr>
          <a:xfrm>
            <a:off x="3102480" y="3009240"/>
            <a:ext cx="1727280" cy="1727280"/>
          </a:xfrm>
          <a:prstGeom prst="ellipse">
            <a:avLst/>
          </a:prstGeom>
          <a:blipFill rotWithShape="0">
            <a:blip r:embed="rId3"/>
            <a:srcRect/>
            <a:stretch/>
          </a:blipFill>
          <a:ln w="0">
            <a:noFill/>
          </a:ln>
          <a:effectLst>
            <a:glow rad="127080">
              <a:srgbClr val="FFFF00"/>
            </a:glow>
          </a:effectLst>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1439" name="Google Shape;182;p5"/>
          <p:cNvSpPr/>
          <p:nvPr/>
        </p:nvSpPr>
        <p:spPr>
          <a:xfrm>
            <a:off x="1590120" y="4437000"/>
            <a:ext cx="1727280" cy="1727280"/>
          </a:xfrm>
          <a:prstGeom prst="ellipse">
            <a:avLst/>
          </a:prstGeom>
          <a:blipFill rotWithShape="0">
            <a:blip r:embed="rId4"/>
            <a:srcRect/>
            <a:stretch/>
          </a:blipFill>
          <a:ln w="0">
            <a:noFill/>
          </a:ln>
          <a:effectLst>
            <a:glow rad="127080">
              <a:srgbClr val="00B0F0"/>
            </a:glow>
          </a:effectLst>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1440" name="Rectangle 1"/>
          <p:cNvSpPr/>
          <p:nvPr/>
        </p:nvSpPr>
        <p:spPr>
          <a:xfrm>
            <a:off x="402401" y="522908"/>
            <a:ext cx="6398449" cy="509760"/>
          </a:xfrm>
          <a:prstGeom prst="rect">
            <a:avLst/>
          </a:prstGeom>
          <a:solidFill>
            <a:schemeClr val="accent1">
              <a:lumMod val="50000"/>
            </a:schemeClr>
          </a:solidFill>
          <a:ln>
            <a:solidFill>
              <a:srgbClr val="004A79"/>
            </a:solid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defTabSz="457200">
              <a:lnSpc>
                <a:spcPct val="100000"/>
              </a:lnSpc>
            </a:pPr>
            <a:r>
              <a:rPr lang="en-US" sz="4800" b="1" strike="noStrike" spc="-1" dirty="0">
                <a:solidFill>
                  <a:schemeClr val="lt1"/>
                </a:solidFill>
                <a:latin typeface="Calibri"/>
                <a:ea typeface="Calibri"/>
              </a:rPr>
              <a:t>ROLE </a:t>
            </a:r>
            <a:r>
              <a:rPr lang="en-US" sz="4800" b="1" strike="noStrike" spc="-1" dirty="0" smtClean="0">
                <a:solidFill>
                  <a:schemeClr val="lt1"/>
                </a:solidFill>
                <a:latin typeface="Calibri"/>
                <a:ea typeface="Calibri"/>
              </a:rPr>
              <a:t>OF ELECTRONICS</a:t>
            </a:r>
            <a:endParaRPr lang="en-US" sz="4800" b="0" strike="noStrike" spc="-1" dirty="0">
              <a:solidFill>
                <a:srgbClr val="FFFFFF"/>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1" name="Rectangle 1"/>
          <p:cNvSpPr/>
          <p:nvPr/>
        </p:nvSpPr>
        <p:spPr>
          <a:xfrm>
            <a:off x="771525" y="315720"/>
            <a:ext cx="11081011" cy="972720"/>
          </a:xfrm>
          <a:prstGeom prst="rect">
            <a:avLst/>
          </a:prstGeom>
          <a:solidFill>
            <a:schemeClr val="accent2"/>
          </a:solidFill>
          <a:ln w="57150">
            <a:solidFill>
              <a:schemeClr val="accent1"/>
            </a:solid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endParaRPr lang="en-US" sz="6000" b="0" strike="noStrike" spc="-1" dirty="0">
              <a:solidFill>
                <a:schemeClr val="lt1"/>
              </a:solidFill>
              <a:latin typeface="Arial"/>
            </a:endParaRPr>
          </a:p>
        </p:txBody>
      </p:sp>
      <p:cxnSp>
        <p:nvCxnSpPr>
          <p:cNvPr id="1442" name="Google Shape;187;p6"/>
          <p:cNvCxnSpPr/>
          <p:nvPr/>
        </p:nvCxnSpPr>
        <p:spPr>
          <a:xfrm flipV="1">
            <a:off x="0" y="0"/>
            <a:ext cx="12192840" cy="6859080"/>
          </a:xfrm>
          <a:prstGeom prst="straightConnector1">
            <a:avLst/>
          </a:prstGeom>
          <a:ln w="88900">
            <a:solidFill>
              <a:srgbClr val="003252"/>
            </a:solidFill>
            <a:round/>
          </a:ln>
        </p:spPr>
      </p:cxnSp>
      <p:sp>
        <p:nvSpPr>
          <p:cNvPr id="1443" name="PlaceHolder 1"/>
          <p:cNvSpPr>
            <a:spLocks noGrp="1"/>
          </p:cNvSpPr>
          <p:nvPr>
            <p:ph idx="4294967295"/>
          </p:nvPr>
        </p:nvSpPr>
        <p:spPr>
          <a:xfrm>
            <a:off x="1000125" y="417194"/>
            <a:ext cx="9858375" cy="768350"/>
          </a:xfrm>
          <a:prstGeom prst="rect">
            <a:avLst/>
          </a:prstGeom>
          <a:noFill/>
          <a:ln w="0">
            <a:noFill/>
          </a:ln>
        </p:spPr>
        <p:txBody>
          <a:bodyPr lIns="122040" tIns="60840" rIns="122040" bIns="60840" anchor="ctr">
            <a:noAutofit/>
          </a:bodyPr>
          <a:lstStyle/>
          <a:p>
            <a:pPr indent="0" defTabSz="914400">
              <a:lnSpc>
                <a:spcPct val="90000"/>
              </a:lnSpc>
              <a:buNone/>
              <a:tabLst>
                <a:tab pos="0" algn="l"/>
              </a:tabLst>
            </a:pPr>
            <a:r>
              <a:rPr lang="en-US" sz="6000" b="1" strike="noStrike" spc="-1" dirty="0">
                <a:solidFill>
                  <a:schemeClr val="lt1"/>
                </a:solidFill>
                <a:latin typeface="Calibri"/>
                <a:ea typeface="Calibri"/>
              </a:rPr>
              <a:t>Electronics Used Everywhere!</a:t>
            </a:r>
            <a:endParaRPr lang="en-US" sz="6000" b="0" strike="noStrike" spc="-1" dirty="0">
              <a:solidFill>
                <a:srgbClr val="000000"/>
              </a:solidFill>
              <a:latin typeface="Arial"/>
            </a:endParaRPr>
          </a:p>
        </p:txBody>
      </p:sp>
      <p:sp>
        <p:nvSpPr>
          <p:cNvPr id="1444" name="Google Shape;189;p6"/>
          <p:cNvSpPr/>
          <p:nvPr/>
        </p:nvSpPr>
        <p:spPr>
          <a:xfrm>
            <a:off x="2436120" y="4642560"/>
            <a:ext cx="959040" cy="959040"/>
          </a:xfrm>
          <a:prstGeom prst="ellipse">
            <a:avLst/>
          </a:prstGeom>
          <a:solidFill>
            <a:schemeClr val="accent2"/>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1445" name="Google Shape;190;p6"/>
          <p:cNvSpPr/>
          <p:nvPr/>
        </p:nvSpPr>
        <p:spPr>
          <a:xfrm>
            <a:off x="4520160" y="3490560"/>
            <a:ext cx="959040" cy="959040"/>
          </a:xfrm>
          <a:prstGeom prst="ellipse">
            <a:avLst/>
          </a:prstGeom>
          <a:solidFill>
            <a:schemeClr val="accent4"/>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1446" name="Google Shape;191;p6"/>
          <p:cNvSpPr/>
          <p:nvPr/>
        </p:nvSpPr>
        <p:spPr>
          <a:xfrm>
            <a:off x="6604200" y="2338200"/>
            <a:ext cx="959040" cy="959040"/>
          </a:xfrm>
          <a:prstGeom prst="ellipse">
            <a:avLst/>
          </a:prstGeom>
          <a:solidFill>
            <a:schemeClr val="accent2"/>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1447" name="Google Shape;192;p6"/>
          <p:cNvSpPr/>
          <p:nvPr/>
        </p:nvSpPr>
        <p:spPr>
          <a:xfrm>
            <a:off x="8688240" y="1186200"/>
            <a:ext cx="959040" cy="959040"/>
          </a:xfrm>
          <a:prstGeom prst="ellipse">
            <a:avLst/>
          </a:prstGeom>
          <a:solidFill>
            <a:schemeClr val="accent4"/>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1448" name="Google Shape;193;p6"/>
          <p:cNvSpPr/>
          <p:nvPr/>
        </p:nvSpPr>
        <p:spPr>
          <a:xfrm>
            <a:off x="2580120" y="4786560"/>
            <a:ext cx="671040" cy="67104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1449" name="Google Shape;194;p6"/>
          <p:cNvSpPr/>
          <p:nvPr/>
        </p:nvSpPr>
        <p:spPr>
          <a:xfrm>
            <a:off x="6748200" y="2482560"/>
            <a:ext cx="671040" cy="67104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1450" name="Google Shape;195;p6"/>
          <p:cNvSpPr/>
          <p:nvPr/>
        </p:nvSpPr>
        <p:spPr>
          <a:xfrm>
            <a:off x="8832240" y="1330200"/>
            <a:ext cx="671040" cy="67104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1451" name="Google Shape;196;p6"/>
          <p:cNvSpPr/>
          <p:nvPr/>
        </p:nvSpPr>
        <p:spPr>
          <a:xfrm>
            <a:off x="3591720" y="5157360"/>
            <a:ext cx="1407600" cy="574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Arial"/>
                <a:ea typeface="Arial"/>
              </a:rPr>
              <a:t>1</a:t>
            </a:r>
            <a:endParaRPr lang="en-US" sz="2660" b="0" strike="noStrike" spc="-1">
              <a:solidFill>
                <a:srgbClr val="000000"/>
              </a:solidFill>
              <a:latin typeface="Arial"/>
            </a:endParaRPr>
          </a:p>
        </p:txBody>
      </p:sp>
      <p:grpSp>
        <p:nvGrpSpPr>
          <p:cNvPr id="1452" name="Google Shape;197;p6"/>
          <p:cNvGrpSpPr/>
          <p:nvPr/>
        </p:nvGrpSpPr>
        <p:grpSpPr>
          <a:xfrm>
            <a:off x="1092240" y="3246840"/>
            <a:ext cx="2532240" cy="1068480"/>
            <a:chOff x="1092240" y="3246840"/>
            <a:chExt cx="2532240" cy="1068480"/>
          </a:xfrm>
        </p:grpSpPr>
        <p:sp>
          <p:nvSpPr>
            <p:cNvPr id="1453" name="Google Shape;198;p6"/>
            <p:cNvSpPr/>
            <p:nvPr/>
          </p:nvSpPr>
          <p:spPr>
            <a:xfrm>
              <a:off x="1326240" y="3675600"/>
              <a:ext cx="229824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Information processing at your fingertips</a:t>
              </a:r>
              <a:endParaRPr lang="en-US" sz="1700" b="0" strike="noStrike" spc="-1">
                <a:solidFill>
                  <a:srgbClr val="000000"/>
                </a:solidFill>
                <a:latin typeface="Arial"/>
              </a:endParaRPr>
            </a:p>
          </p:txBody>
        </p:sp>
        <p:sp>
          <p:nvSpPr>
            <p:cNvPr id="1454" name="Google Shape;199;p6"/>
            <p:cNvSpPr/>
            <p:nvPr/>
          </p:nvSpPr>
          <p:spPr>
            <a:xfrm>
              <a:off x="1092240" y="3246840"/>
              <a:ext cx="230328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2400" b="1" strike="noStrike" spc="-1">
                  <a:solidFill>
                    <a:schemeClr val="lt1"/>
                  </a:solidFill>
                  <a:latin typeface="Calibri"/>
                  <a:ea typeface="Calibri"/>
                </a:rPr>
                <a:t>Smartphones</a:t>
              </a:r>
              <a:endParaRPr lang="en-US" sz="2400" b="0" strike="noStrike" spc="-1">
                <a:solidFill>
                  <a:srgbClr val="000000"/>
                </a:solidFill>
                <a:latin typeface="Arial"/>
              </a:endParaRPr>
            </a:p>
          </p:txBody>
        </p:sp>
      </p:grpSp>
      <p:sp>
        <p:nvSpPr>
          <p:cNvPr id="1455" name="Google Shape;200;p6"/>
          <p:cNvSpPr/>
          <p:nvPr/>
        </p:nvSpPr>
        <p:spPr>
          <a:xfrm>
            <a:off x="7721640" y="2794680"/>
            <a:ext cx="1407600" cy="574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Arial"/>
                <a:ea typeface="Arial"/>
              </a:rPr>
              <a:t>3</a:t>
            </a:r>
            <a:endParaRPr lang="en-US" sz="2660" b="0" strike="noStrike" spc="-1">
              <a:solidFill>
                <a:srgbClr val="000000"/>
              </a:solidFill>
              <a:latin typeface="Arial"/>
            </a:endParaRPr>
          </a:p>
        </p:txBody>
      </p:sp>
      <p:grpSp>
        <p:nvGrpSpPr>
          <p:cNvPr id="1456" name="Google Shape;201;p6"/>
          <p:cNvGrpSpPr/>
          <p:nvPr/>
        </p:nvGrpSpPr>
        <p:grpSpPr>
          <a:xfrm>
            <a:off x="3663000" y="1743120"/>
            <a:ext cx="2987280" cy="1036440"/>
            <a:chOff x="3663000" y="1743120"/>
            <a:chExt cx="2987280" cy="1036440"/>
          </a:xfrm>
        </p:grpSpPr>
        <p:sp>
          <p:nvSpPr>
            <p:cNvPr id="1457" name="Google Shape;202;p6"/>
            <p:cNvSpPr/>
            <p:nvPr/>
          </p:nvSpPr>
          <p:spPr>
            <a:xfrm>
              <a:off x="4352040" y="2139840"/>
              <a:ext cx="229824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Precision healthcare,  remote monitoring</a:t>
              </a:r>
              <a:endParaRPr lang="en-US" sz="1700" b="0" strike="noStrike" spc="-1">
                <a:solidFill>
                  <a:srgbClr val="000000"/>
                </a:solidFill>
                <a:latin typeface="Arial"/>
              </a:endParaRPr>
            </a:p>
          </p:txBody>
        </p:sp>
        <p:sp>
          <p:nvSpPr>
            <p:cNvPr id="1458" name="Google Shape;203;p6"/>
            <p:cNvSpPr/>
            <p:nvPr/>
          </p:nvSpPr>
          <p:spPr>
            <a:xfrm>
              <a:off x="3663000" y="1743120"/>
              <a:ext cx="230328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2400" b="1" strike="noStrike" spc="-1">
                  <a:solidFill>
                    <a:schemeClr val="lt1"/>
                  </a:solidFill>
                  <a:latin typeface="Calibri"/>
                  <a:ea typeface="Calibri"/>
                </a:rPr>
                <a:t>Medical</a:t>
              </a:r>
              <a:endParaRPr lang="en-US" sz="2400" b="0" strike="noStrike" spc="-1">
                <a:solidFill>
                  <a:srgbClr val="000000"/>
                </a:solidFill>
                <a:latin typeface="Arial"/>
              </a:endParaRPr>
            </a:p>
          </p:txBody>
        </p:sp>
      </p:grpSp>
      <p:sp>
        <p:nvSpPr>
          <p:cNvPr id="1459" name="Google Shape;204;p6"/>
          <p:cNvSpPr/>
          <p:nvPr/>
        </p:nvSpPr>
        <p:spPr>
          <a:xfrm>
            <a:off x="5656680" y="3975840"/>
            <a:ext cx="1407600" cy="574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Arial"/>
                <a:ea typeface="Arial"/>
              </a:rPr>
              <a:t>2</a:t>
            </a:r>
            <a:endParaRPr lang="en-US" sz="2660" b="0" strike="noStrike" spc="-1">
              <a:solidFill>
                <a:srgbClr val="000000"/>
              </a:solidFill>
              <a:latin typeface="Arial"/>
            </a:endParaRPr>
          </a:p>
        </p:txBody>
      </p:sp>
      <p:grpSp>
        <p:nvGrpSpPr>
          <p:cNvPr id="1460" name="Google Shape;205;p6"/>
          <p:cNvGrpSpPr/>
          <p:nvPr/>
        </p:nvGrpSpPr>
        <p:grpSpPr>
          <a:xfrm>
            <a:off x="5590800" y="4543200"/>
            <a:ext cx="3317400" cy="938520"/>
            <a:chOff x="5590800" y="4543200"/>
            <a:chExt cx="3317400" cy="938520"/>
          </a:xfrm>
        </p:grpSpPr>
        <p:sp>
          <p:nvSpPr>
            <p:cNvPr id="1461" name="Google Shape;206;p6"/>
            <p:cNvSpPr/>
            <p:nvPr/>
          </p:nvSpPr>
          <p:spPr>
            <a:xfrm>
              <a:off x="5590800" y="4842000"/>
              <a:ext cx="263700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Enabling a modern life-style</a:t>
              </a:r>
              <a:endParaRPr lang="en-US" sz="1700" b="0" strike="noStrike" spc="-1">
                <a:solidFill>
                  <a:srgbClr val="000000"/>
                </a:solidFill>
                <a:latin typeface="Arial"/>
              </a:endParaRPr>
            </a:p>
          </p:txBody>
        </p:sp>
        <p:sp>
          <p:nvSpPr>
            <p:cNvPr id="1462" name="Google Shape;207;p6"/>
            <p:cNvSpPr/>
            <p:nvPr/>
          </p:nvSpPr>
          <p:spPr>
            <a:xfrm>
              <a:off x="6265440" y="4543200"/>
              <a:ext cx="264276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a:solidFill>
                    <a:schemeClr val="lt1"/>
                  </a:solidFill>
                  <a:latin typeface="Calibri"/>
                  <a:ea typeface="Calibri"/>
                </a:rPr>
                <a:t>IoT</a:t>
              </a:r>
              <a:endParaRPr lang="en-US" sz="2400" b="0" strike="noStrike" spc="-1">
                <a:solidFill>
                  <a:srgbClr val="000000"/>
                </a:solidFill>
                <a:latin typeface="Arial"/>
              </a:endParaRPr>
            </a:p>
          </p:txBody>
        </p:sp>
      </p:grpSp>
      <p:sp>
        <p:nvSpPr>
          <p:cNvPr id="1463" name="Google Shape;208;p6"/>
          <p:cNvSpPr/>
          <p:nvPr/>
        </p:nvSpPr>
        <p:spPr>
          <a:xfrm>
            <a:off x="9786600" y="1613160"/>
            <a:ext cx="1407600" cy="574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Arial"/>
                <a:ea typeface="Arial"/>
              </a:rPr>
              <a:t>4</a:t>
            </a:r>
            <a:endParaRPr lang="en-US" sz="2660" b="0" strike="noStrike" spc="-1">
              <a:solidFill>
                <a:srgbClr val="000000"/>
              </a:solidFill>
              <a:latin typeface="Arial"/>
            </a:endParaRPr>
          </a:p>
        </p:txBody>
      </p:sp>
      <p:grpSp>
        <p:nvGrpSpPr>
          <p:cNvPr id="1464" name="Google Shape;209;p6"/>
          <p:cNvGrpSpPr/>
          <p:nvPr/>
        </p:nvGrpSpPr>
        <p:grpSpPr>
          <a:xfrm>
            <a:off x="9338760" y="2248920"/>
            <a:ext cx="2851920" cy="1035360"/>
            <a:chOff x="9338760" y="2248920"/>
            <a:chExt cx="2851920" cy="1035360"/>
          </a:xfrm>
        </p:grpSpPr>
        <p:sp>
          <p:nvSpPr>
            <p:cNvPr id="1465" name="Google Shape;210;p6"/>
            <p:cNvSpPr/>
            <p:nvPr/>
          </p:nvSpPr>
          <p:spPr>
            <a:xfrm>
              <a:off x="9343800" y="2644560"/>
              <a:ext cx="229824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Sustainable mobility </a:t>
              </a:r>
              <a:endParaRPr lang="en-US" sz="1700" b="0" strike="noStrike" spc="-1">
                <a:solidFill>
                  <a:srgbClr val="000000"/>
                </a:solidFill>
                <a:latin typeface="Arial"/>
              </a:endParaRPr>
            </a:p>
            <a:p>
              <a:pPr defTabSz="457200">
                <a:lnSpc>
                  <a:spcPct val="100000"/>
                </a:lnSpc>
              </a:pPr>
              <a:r>
                <a:rPr lang="en-US" sz="1700" b="0" strike="noStrike" spc="-1">
                  <a:solidFill>
                    <a:schemeClr val="lt1"/>
                  </a:solidFill>
                  <a:latin typeface="Calibri"/>
                  <a:ea typeface="Calibri"/>
                </a:rPr>
                <a:t>revolution</a:t>
              </a:r>
              <a:endParaRPr lang="en-US" sz="1700" b="0" strike="noStrike" spc="-1">
                <a:solidFill>
                  <a:srgbClr val="000000"/>
                </a:solidFill>
                <a:latin typeface="Arial"/>
              </a:endParaRPr>
            </a:p>
          </p:txBody>
        </p:sp>
        <p:sp>
          <p:nvSpPr>
            <p:cNvPr id="1466" name="Google Shape;211;p6"/>
            <p:cNvSpPr/>
            <p:nvPr/>
          </p:nvSpPr>
          <p:spPr>
            <a:xfrm>
              <a:off x="9338760" y="2248920"/>
              <a:ext cx="2851920" cy="4870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400" b="1" strike="noStrike" spc="-1">
                  <a:solidFill>
                    <a:schemeClr val="lt1"/>
                  </a:solidFill>
                  <a:latin typeface="Calibri"/>
                  <a:ea typeface="Calibri"/>
                </a:rPr>
                <a:t>Electric Vehicles</a:t>
              </a:r>
              <a:endParaRPr lang="en-US" sz="2400" b="0" strike="noStrike" spc="-1">
                <a:solidFill>
                  <a:srgbClr val="000000"/>
                </a:solidFill>
                <a:latin typeface="Arial"/>
              </a:endParaRPr>
            </a:p>
          </p:txBody>
        </p:sp>
      </p:grpSp>
      <p:sp>
        <p:nvSpPr>
          <p:cNvPr id="1467" name="Google Shape;212;p6"/>
          <p:cNvSpPr/>
          <p:nvPr/>
        </p:nvSpPr>
        <p:spPr>
          <a:xfrm>
            <a:off x="4769640" y="3753000"/>
            <a:ext cx="462960" cy="466560"/>
          </a:xfrm>
          <a:custGeom>
            <a:avLst/>
            <a:gdLst>
              <a:gd name="textAreaLeft" fmla="*/ 0 w 462960"/>
              <a:gd name="textAreaRight" fmla="*/ 464040 w 462960"/>
              <a:gd name="textAreaTop" fmla="*/ 0 h 466560"/>
              <a:gd name="textAreaBottom" fmla="*/ 467640 h 466560"/>
            </a:gdLst>
            <a:ahLst/>
            <a:cxnLst/>
            <a:rect l="textAreaLeft" t="textAreaTop" r="textAreaRight" b="textAreaBottom"/>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pic>
        <p:nvPicPr>
          <p:cNvPr id="1468" name="Google Shape;213;p6"/>
          <p:cNvPicPr/>
          <p:nvPr/>
        </p:nvPicPr>
        <p:blipFill>
          <a:blip r:embed="rId2"/>
          <a:stretch/>
        </p:blipFill>
        <p:spPr>
          <a:xfrm>
            <a:off x="2735640" y="4921560"/>
            <a:ext cx="383040" cy="426600"/>
          </a:xfrm>
          <a:prstGeom prst="rect">
            <a:avLst/>
          </a:prstGeom>
          <a:ln w="0">
            <a:noFill/>
          </a:ln>
        </p:spPr>
      </p:pic>
      <p:pic>
        <p:nvPicPr>
          <p:cNvPr id="1469" name="Google Shape;214;p6"/>
          <p:cNvPicPr/>
          <p:nvPr/>
        </p:nvPicPr>
        <p:blipFill>
          <a:blip r:embed="rId3"/>
          <a:stretch/>
        </p:blipFill>
        <p:spPr>
          <a:xfrm rot="19528200">
            <a:off x="4692600" y="3713040"/>
            <a:ext cx="653040" cy="502560"/>
          </a:xfrm>
          <a:prstGeom prst="rect">
            <a:avLst/>
          </a:prstGeom>
          <a:ln w="0">
            <a:noFill/>
          </a:ln>
        </p:spPr>
      </p:pic>
      <p:pic>
        <p:nvPicPr>
          <p:cNvPr id="1470" name="Google Shape;215;p6"/>
          <p:cNvPicPr/>
          <p:nvPr/>
        </p:nvPicPr>
        <p:blipFill>
          <a:blip r:embed="rId4"/>
          <a:stretch/>
        </p:blipFill>
        <p:spPr>
          <a:xfrm>
            <a:off x="6856200" y="2599920"/>
            <a:ext cx="438480" cy="470880"/>
          </a:xfrm>
          <a:prstGeom prst="rect">
            <a:avLst/>
          </a:prstGeom>
          <a:ln w="0">
            <a:noFill/>
          </a:ln>
        </p:spPr>
      </p:pic>
      <p:pic>
        <p:nvPicPr>
          <p:cNvPr id="1471" name="Google Shape;216;p6"/>
          <p:cNvPicPr/>
          <p:nvPr/>
        </p:nvPicPr>
        <p:blipFill>
          <a:blip r:embed="rId5"/>
          <a:stretch/>
        </p:blipFill>
        <p:spPr>
          <a:xfrm>
            <a:off x="8946360" y="1431000"/>
            <a:ext cx="443160" cy="4694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419100"/>
            <a:ext cx="11214100" cy="923330"/>
          </a:xfrm>
        </p:spPr>
        <p:txBody>
          <a:bodyPr/>
          <a:lstStyle/>
          <a:p>
            <a:r>
              <a:rPr lang="en-US" sz="6000" spc="-1" dirty="0">
                <a:latin typeface="Calibri" panose="020F0502020204030204" pitchFamily="34" charset="0"/>
                <a:ea typeface="Calibri"/>
                <a:cs typeface="Calibri" panose="020F0502020204030204" pitchFamily="34" charset="0"/>
              </a:rPr>
              <a:t>BASIC </a:t>
            </a:r>
            <a:r>
              <a:rPr lang="en-US" sz="6000" spc="-1" dirty="0" smtClean="0">
                <a:latin typeface="Calibri" panose="020F0502020204030204" pitchFamily="34" charset="0"/>
                <a:ea typeface="Calibri"/>
                <a:cs typeface="Calibri" panose="020F0502020204030204" pitchFamily="34" charset="0"/>
              </a:rPr>
              <a:t>COMPONENTS</a:t>
            </a:r>
            <a:endParaRPr lang="en-US" sz="6000" dirty="0">
              <a:latin typeface="Calibri" panose="020F0502020204030204" pitchFamily="34" charset="0"/>
              <a:cs typeface="Calibri" panose="020F0502020204030204" pitchFamily="34" charset="0"/>
            </a:endParaRPr>
          </a:p>
        </p:txBody>
      </p:sp>
      <p:graphicFrame>
        <p:nvGraphicFramePr>
          <p:cNvPr id="4" name="Diagram2"/>
          <p:cNvGraphicFramePr>
            <a:graphicFrameLocks noGrp="1"/>
          </p:cNvGraphicFramePr>
          <p:nvPr>
            <p:ph idx="1"/>
            <p:extLst>
              <p:ext uri="{D42A27DB-BD31-4B8C-83A1-F6EECF244321}">
                <p14:modId xmlns:p14="http://schemas.microsoft.com/office/powerpoint/2010/main" val="2602598689"/>
              </p:ext>
            </p:extLst>
          </p:nvPr>
        </p:nvGraphicFramePr>
        <p:xfrm>
          <a:off x="442913" y="1825625"/>
          <a:ext cx="112156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0677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6048" y="561315"/>
            <a:ext cx="5417292" cy="506994"/>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0" dirty="0"/>
          </a:p>
        </p:txBody>
      </p:sp>
      <p:sp>
        <p:nvSpPr>
          <p:cNvPr id="1476" name="PlaceHolder 1"/>
          <p:cNvSpPr>
            <a:spLocks noGrp="1"/>
          </p:cNvSpPr>
          <p:nvPr>
            <p:ph type="title" idx="4294967295"/>
          </p:nvPr>
        </p:nvSpPr>
        <p:spPr>
          <a:xfrm>
            <a:off x="574675" y="418331"/>
            <a:ext cx="11212513" cy="534988"/>
          </a:xfrm>
          <a:prstGeom prst="rect">
            <a:avLst/>
          </a:prstGeom>
          <a:noFill/>
          <a:ln w="0">
            <a:noFill/>
          </a:ln>
        </p:spPr>
        <p:txBody>
          <a:bodyPr lIns="90000" tIns="45000" rIns="90000" bIns="45000" anchor="t">
            <a:noAutofit/>
          </a:bodyPr>
          <a:lstStyle/>
          <a:p>
            <a:pPr indent="0" defTabSz="914400">
              <a:lnSpc>
                <a:spcPct val="90000"/>
              </a:lnSpc>
              <a:buNone/>
              <a:tabLst>
                <a:tab pos="0" algn="l"/>
              </a:tabLst>
            </a:pPr>
            <a:r>
              <a:rPr lang="en-US" sz="5400" b="1" strike="noStrike" spc="-72" dirty="0">
                <a:solidFill>
                  <a:schemeClr val="lt1"/>
                </a:solidFill>
                <a:latin typeface="Calibri" panose="020F0502020204030204" pitchFamily="34" charset="0"/>
                <a:cs typeface="Calibri" panose="020F0502020204030204" pitchFamily="34" charset="0"/>
              </a:rPr>
              <a:t>What is Embedded System</a:t>
            </a:r>
            <a:endParaRPr lang="en-US" sz="5400" b="0" strike="noStrike" spc="-1" dirty="0">
              <a:solidFill>
                <a:srgbClr val="000000"/>
              </a:solidFill>
              <a:latin typeface="Calibri" panose="020F0502020204030204" pitchFamily="34" charset="0"/>
              <a:cs typeface="Calibri" panose="020F0502020204030204" pitchFamily="34" charset="0"/>
            </a:endParaRPr>
          </a:p>
        </p:txBody>
      </p:sp>
      <p:sp>
        <p:nvSpPr>
          <p:cNvPr id="1477" name="PlaceHolder 2"/>
          <p:cNvSpPr>
            <a:spLocks noGrp="1"/>
          </p:cNvSpPr>
          <p:nvPr>
            <p:ph idx="4294967295"/>
          </p:nvPr>
        </p:nvSpPr>
        <p:spPr>
          <a:xfrm>
            <a:off x="574675" y="1336537"/>
            <a:ext cx="10199688" cy="5637213"/>
          </a:xfrm>
          <a:prstGeom prst="rect">
            <a:avLst/>
          </a:prstGeom>
          <a:noFill/>
          <a:ln w="0">
            <a:noFill/>
          </a:ln>
        </p:spPr>
        <p:txBody>
          <a:bodyPr lIns="90000" tIns="45000" rIns="90000" bIns="45000" anchor="t">
            <a:normAutofit/>
          </a:bodyPr>
          <a:lstStyle/>
          <a:p>
            <a:pPr marL="228600" indent="-228600" algn="just" defTabSz="914400">
              <a:lnSpc>
                <a:spcPct val="90000"/>
              </a:lnSpc>
              <a:spcBef>
                <a:spcPts val="1001"/>
              </a:spcBef>
              <a:buClr>
                <a:srgbClr val="47C3D3"/>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An embedded system is an electronic/electro-mechanical system designed to perform a specific function and a combination of hardware and firmware (software).</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47C3D3"/>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Every embedded system is unique and the hardware as well as the firmware is highly specialized to the application domain.</a:t>
            </a:r>
            <a:endParaRPr lang="en-US" sz="2000" b="0" strike="noStrike" spc="-1" dirty="0">
              <a:solidFill>
                <a:srgbClr val="000000"/>
              </a:solidFill>
              <a:latin typeface="Calibri" panose="020F0502020204030204" pitchFamily="34" charset="0"/>
              <a:cs typeface="Calibri" panose="020F0502020204030204" pitchFamily="34" charset="0"/>
            </a:endParaRPr>
          </a:p>
          <a:p>
            <a:pPr marL="228600" indent="-228600" algn="just" defTabSz="914400">
              <a:lnSpc>
                <a:spcPct val="90000"/>
              </a:lnSpc>
              <a:spcBef>
                <a:spcPts val="1001"/>
              </a:spcBef>
              <a:buClr>
                <a:srgbClr val="47C3D3"/>
              </a:buClr>
              <a:buFont typeface="Arial"/>
              <a:buChar char="•"/>
            </a:pPr>
            <a:r>
              <a:rPr lang="en-US" sz="2000" b="0" strike="noStrike" spc="-1" dirty="0">
                <a:solidFill>
                  <a:schemeClr val="lt1"/>
                </a:solidFill>
                <a:latin typeface="Calibri" panose="020F0502020204030204" pitchFamily="34" charset="0"/>
                <a:cs typeface="Calibri" panose="020F0502020204030204" pitchFamily="34" charset="0"/>
              </a:rPr>
              <a:t>Embedded system are becoming an inevitable part of any product or equipment, industrial control, consumer products, etc.</a:t>
            </a:r>
            <a:endParaRPr lang="en-US" sz="2000" b="0" strike="noStrike" spc="-1" dirty="0">
              <a:solidFill>
                <a:srgbClr val="000000"/>
              </a:solidFill>
              <a:latin typeface="Calibri" panose="020F0502020204030204" pitchFamily="34" charset="0"/>
              <a:cs typeface="Calibri" panose="020F0502020204030204" pitchFamily="34" charset="0"/>
            </a:endParaRPr>
          </a:p>
          <a:p>
            <a:pPr indent="0" algn="just" defTabSz="914400">
              <a:lnSpc>
                <a:spcPct val="90000"/>
              </a:lnSpc>
              <a:spcBef>
                <a:spcPts val="1001"/>
              </a:spcBef>
              <a:buNone/>
              <a:tabLst>
                <a:tab pos="0" algn="l"/>
              </a:tabLst>
            </a:pPr>
            <a:endParaRPr lang="en-US" sz="2000" b="0" strike="noStrike" spc="-1" dirty="0">
              <a:solidFill>
                <a:srgbClr val="000000"/>
              </a:solidFill>
              <a:latin typeface="Calibri" panose="020F0502020204030204" pitchFamily="34" charset="0"/>
              <a:cs typeface="Calibri" panose="020F0502020204030204" pitchFamily="34" charset="0"/>
            </a:endParaRPr>
          </a:p>
        </p:txBody>
      </p:sp>
      <p:sp>
        <p:nvSpPr>
          <p:cNvPr id="4" name="PlaceHolder 3"/>
          <p:cNvSpPr>
            <a:spLocks noGrp="1"/>
          </p:cNvSpPr>
          <p:nvPr>
            <p:ph type="sldNum" idx="4294967295"/>
          </p:nvPr>
        </p:nvSpPr>
        <p:spPr>
          <a:xfrm>
            <a:off x="11787188" y="6315075"/>
            <a:ext cx="404812" cy="363538"/>
          </a:xfrm>
          <a:prstGeom prst="rect">
            <a:avLst/>
          </a:prstGeom>
        </p:spPr>
        <p:txBody>
          <a:bodyPr/>
          <a:lstStyle/>
          <a:p>
            <a:fld id="{94A5FE80-0118-4338-8E91-C6F3E1273770}" type="slidenum">
              <a:t>39</a:t>
            </a:fld>
            <a:endParaRPr/>
          </a:p>
        </p:txBody>
      </p:sp>
      <p:pic>
        <p:nvPicPr>
          <p:cNvPr id="1478" name="Picture 3" descr="C:\Aamir Projects\IOT and Embedded System-Course\Suhail Preparation\Final slides\Mubashir\Pic-1.PNG"/>
          <p:cNvPicPr/>
          <p:nvPr/>
        </p:nvPicPr>
        <p:blipFill>
          <a:blip r:embed="rId2"/>
          <a:stretch/>
        </p:blipFill>
        <p:spPr>
          <a:xfrm>
            <a:off x="842279" y="3359588"/>
            <a:ext cx="10019160" cy="2656440"/>
          </a:xfrm>
          <a:prstGeom prst="rect">
            <a:avLst/>
          </a:prstGeom>
          <a:ln w="88900" cap="sq">
            <a:solidFill>
              <a:srgbClr val="47C3D3"/>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0279" y="353890"/>
            <a:ext cx="11214100" cy="923330"/>
          </a:xfrm>
        </p:spPr>
        <p:txBody>
          <a:bodyPr/>
          <a:lstStyle/>
          <a:p>
            <a:r>
              <a:rPr lang="en-US" sz="6000" spc="-1" dirty="0">
                <a:solidFill>
                  <a:schemeClr val="lt1"/>
                </a:solidFill>
                <a:latin typeface="Calibri" panose="020F0502020204030204" pitchFamily="34" charset="0"/>
                <a:ea typeface="Calibri"/>
                <a:cs typeface="Calibri" panose="020F0502020204030204" pitchFamily="34" charset="0"/>
              </a:rPr>
              <a:t>Weekly Structure</a:t>
            </a:r>
            <a:endParaRPr lang="en-US" sz="6000" dirty="0"/>
          </a:p>
        </p:txBody>
      </p:sp>
      <p:sp>
        <p:nvSpPr>
          <p:cNvPr id="3" name="Content Placeholder 2"/>
          <p:cNvSpPr>
            <a:spLocks noGrp="1"/>
          </p:cNvSpPr>
          <p:nvPr>
            <p:ph idx="1"/>
          </p:nvPr>
        </p:nvSpPr>
        <p:spPr>
          <a:xfrm>
            <a:off x="580292" y="2191971"/>
            <a:ext cx="11611708" cy="4351338"/>
          </a:xfrm>
        </p:spPr>
        <p:txBody>
          <a:bodyPr/>
          <a:lstStyle/>
          <a:p>
            <a:pPr marL="400140" indent="-342900">
              <a:spcBef>
                <a:spcPts val="1001"/>
              </a:spcBef>
              <a:spcAft>
                <a:spcPts val="799"/>
              </a:spcAft>
              <a:buClr>
                <a:srgbClr val="FF0000"/>
              </a:buClr>
              <a:buFont typeface="Wingdings" panose="05000000000000000000" pitchFamily="2" charset="2"/>
              <a:buChar char="Ø"/>
            </a:pPr>
            <a:r>
              <a:rPr lang="en-US" spc="296" dirty="0">
                <a:solidFill>
                  <a:schemeClr val="lt1"/>
                </a:solidFill>
                <a:latin typeface="Calibri" panose="020F0502020204030204" pitchFamily="34" charset="0"/>
                <a:ea typeface="Calibri"/>
                <a:cs typeface="Calibri" panose="020F0502020204030204" pitchFamily="34" charset="0"/>
              </a:rPr>
              <a:t>Point 1: Assignment (15-min)</a:t>
            </a:r>
            <a:endParaRPr lang="en-US" spc="-1" dirty="0">
              <a:solidFill>
                <a:srgbClr val="000000"/>
              </a:solidFill>
              <a:latin typeface="Calibri" panose="020F0502020204030204" pitchFamily="34" charset="0"/>
              <a:cs typeface="Calibri" panose="020F0502020204030204" pitchFamily="34" charset="0"/>
            </a:endParaRPr>
          </a:p>
          <a:p>
            <a:pPr marL="400140" indent="-342900">
              <a:spcBef>
                <a:spcPts val="1001"/>
              </a:spcBef>
              <a:spcAft>
                <a:spcPts val="799"/>
              </a:spcAft>
              <a:buClr>
                <a:srgbClr val="FF0000"/>
              </a:buClr>
              <a:buFont typeface="Wingdings" panose="05000000000000000000" pitchFamily="2" charset="2"/>
              <a:buChar char="Ø"/>
            </a:pPr>
            <a:r>
              <a:rPr lang="en-US" spc="296" dirty="0">
                <a:solidFill>
                  <a:schemeClr val="lt1"/>
                </a:solidFill>
                <a:latin typeface="Calibri" panose="020F0502020204030204" pitchFamily="34" charset="0"/>
                <a:ea typeface="Calibri"/>
                <a:cs typeface="Calibri" panose="020F0502020204030204" pitchFamily="34" charset="0"/>
              </a:rPr>
              <a:t>Point 2: Main Course Content (Middle Hours)</a:t>
            </a:r>
            <a:endParaRPr lang="en-US" spc="-1" dirty="0">
              <a:solidFill>
                <a:srgbClr val="000000"/>
              </a:solidFill>
              <a:latin typeface="Calibri" panose="020F0502020204030204" pitchFamily="34" charset="0"/>
              <a:cs typeface="Calibri" panose="020F0502020204030204" pitchFamily="34" charset="0"/>
            </a:endParaRPr>
          </a:p>
          <a:p>
            <a:pPr marL="400140" indent="-342900">
              <a:spcBef>
                <a:spcPts val="1001"/>
              </a:spcBef>
              <a:spcAft>
                <a:spcPts val="799"/>
              </a:spcAft>
              <a:buClr>
                <a:srgbClr val="FF0000"/>
              </a:buClr>
              <a:buFont typeface="Wingdings" panose="05000000000000000000" pitchFamily="2" charset="2"/>
              <a:buChar char="Ø"/>
            </a:pPr>
            <a:r>
              <a:rPr lang="en-US" spc="296" dirty="0">
                <a:solidFill>
                  <a:schemeClr val="lt1"/>
                </a:solidFill>
                <a:latin typeface="Calibri" panose="020F0502020204030204" pitchFamily="34" charset="0"/>
                <a:ea typeface="Calibri"/>
                <a:cs typeface="Calibri" panose="020F0502020204030204" pitchFamily="34" charset="0"/>
              </a:rPr>
              <a:t>Point 3: Q/A, Task Assignment and Discussion (Last 15-min)</a:t>
            </a:r>
            <a:endParaRPr lang="en-US" spc="-1" dirty="0">
              <a:solidFill>
                <a:srgbClr val="000000"/>
              </a:solidFill>
              <a:latin typeface="Calibri" panose="020F0502020204030204" pitchFamily="34" charset="0"/>
              <a:cs typeface="Calibri" panose="020F0502020204030204" pitchFamily="34" charset="0"/>
            </a:endParaRPr>
          </a:p>
          <a:p>
            <a:pPr marL="400140" indent="-342900">
              <a:spcBef>
                <a:spcPts val="1001"/>
              </a:spcBef>
              <a:spcAft>
                <a:spcPts val="799"/>
              </a:spcAft>
              <a:buClr>
                <a:srgbClr val="FF0000"/>
              </a:buClr>
              <a:buFont typeface="Wingdings" panose="05000000000000000000" pitchFamily="2" charset="2"/>
              <a:buChar char="Ø"/>
            </a:pPr>
            <a:r>
              <a:rPr lang="en-US" spc="296" dirty="0">
                <a:solidFill>
                  <a:schemeClr val="lt1"/>
                </a:solidFill>
                <a:latin typeface="Calibri" panose="020F0502020204030204" pitchFamily="34" charset="0"/>
                <a:ea typeface="Calibri"/>
                <a:cs typeface="Calibri" panose="020F0502020204030204" pitchFamily="34" charset="0"/>
              </a:rPr>
              <a:t>Online </a:t>
            </a:r>
            <a:r>
              <a:rPr lang="en-US" spc="296" dirty="0" smtClean="0">
                <a:solidFill>
                  <a:schemeClr val="lt1"/>
                </a:solidFill>
                <a:latin typeface="Calibri" panose="020F0502020204030204" pitchFamily="34" charset="0"/>
                <a:ea typeface="Calibri"/>
                <a:cs typeface="Calibri" panose="020F0502020204030204" pitchFamily="34" charset="0"/>
              </a:rPr>
              <a:t>Assignments</a:t>
            </a:r>
            <a:endParaRPr lang="en-US" spc="-1"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4398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9" name="PlaceHolder 1"/>
          <p:cNvSpPr>
            <a:spLocks noGrp="1"/>
          </p:cNvSpPr>
          <p:nvPr>
            <p:ph idx="4294967295"/>
          </p:nvPr>
        </p:nvSpPr>
        <p:spPr>
          <a:xfrm>
            <a:off x="2372696" y="1894800"/>
            <a:ext cx="7721918" cy="1654157"/>
          </a:xfrm>
          <a:prstGeom prst="rect">
            <a:avLst/>
          </a:prstGeom>
          <a:noFill/>
          <a:ln w="0">
            <a:noFill/>
          </a:ln>
        </p:spPr>
        <p:txBody>
          <a:bodyPr lIns="122040" tIns="60840" rIns="122040" bIns="60840" anchor="ctr">
            <a:noAutofit/>
          </a:bodyPr>
          <a:lstStyle/>
          <a:p>
            <a:pPr indent="0" algn="ctr" defTabSz="914400">
              <a:lnSpc>
                <a:spcPct val="90000"/>
              </a:lnSpc>
              <a:buNone/>
              <a:tabLst>
                <a:tab pos="0" algn="l"/>
              </a:tabLst>
            </a:pPr>
            <a:r>
              <a:rPr lang="en-US" sz="6000" b="1" strike="noStrike" spc="-1" dirty="0">
                <a:solidFill>
                  <a:schemeClr val="lt1"/>
                </a:solidFill>
                <a:latin typeface="Calibri" panose="020F0502020204030204" pitchFamily="34" charset="0"/>
                <a:ea typeface="Calibri"/>
                <a:cs typeface="Calibri" panose="020F0502020204030204" pitchFamily="34" charset="0"/>
              </a:rPr>
              <a:t>INTRO TO</a:t>
            </a:r>
            <a:endParaRPr lang="en-US" sz="6000" b="0" strike="noStrike" spc="-1" dirty="0">
              <a:solidFill>
                <a:srgbClr val="000000"/>
              </a:solidFill>
              <a:latin typeface="Calibri" panose="020F0502020204030204" pitchFamily="34" charset="0"/>
              <a:cs typeface="Calibri" panose="020F0502020204030204" pitchFamily="34" charset="0"/>
            </a:endParaRPr>
          </a:p>
          <a:p>
            <a:pPr indent="0" algn="ctr" defTabSz="914400">
              <a:lnSpc>
                <a:spcPct val="90000"/>
              </a:lnSpc>
              <a:spcBef>
                <a:spcPts val="748"/>
              </a:spcBef>
              <a:buNone/>
              <a:tabLst>
                <a:tab pos="0" algn="l"/>
              </a:tabLst>
            </a:pPr>
            <a:r>
              <a:rPr lang="en-US" sz="6000" b="1" strike="noStrike" spc="-1" dirty="0">
                <a:solidFill>
                  <a:schemeClr val="lt1"/>
                </a:solidFill>
                <a:latin typeface="Calibri" panose="020F0502020204030204" pitchFamily="34" charset="0"/>
                <a:ea typeface="Calibri"/>
                <a:cs typeface="Calibri" panose="020F0502020204030204" pitchFamily="34" charset="0"/>
              </a:rPr>
              <a:t>EMBEDDED SYSTEMS</a:t>
            </a:r>
            <a:endParaRPr lang="en-US" sz="6000" b="0" strike="noStrike" spc="-1" dirty="0">
              <a:solidFill>
                <a:srgbClr val="000000"/>
              </a:solidFill>
              <a:latin typeface="Calibri" panose="020F0502020204030204" pitchFamily="34" charset="0"/>
              <a:cs typeface="Calibri" panose="020F0502020204030204" pitchFamily="34" charset="0"/>
            </a:endParaRPr>
          </a:p>
        </p:txBody>
      </p:sp>
      <p:sp>
        <p:nvSpPr>
          <p:cNvPr id="1480" name="PlaceHolder 2"/>
          <p:cNvSpPr>
            <a:spLocks noGrp="1"/>
          </p:cNvSpPr>
          <p:nvPr>
            <p:ph idx="4294967295"/>
          </p:nvPr>
        </p:nvSpPr>
        <p:spPr>
          <a:xfrm>
            <a:off x="3117069" y="5381982"/>
            <a:ext cx="7247160" cy="383040"/>
          </a:xfrm>
          <a:prstGeom prst="rect">
            <a:avLst/>
          </a:prstGeom>
          <a:noFill/>
          <a:ln w="0">
            <a:noFill/>
          </a:ln>
        </p:spPr>
        <p:txBody>
          <a:bodyPr lIns="122040" tIns="60840" rIns="122040" bIns="60840" anchor="ctr">
            <a:noAutofit/>
          </a:bodyPr>
          <a:lstStyle/>
          <a:p>
            <a:pPr indent="0" defTabSz="914400">
              <a:lnSpc>
                <a:spcPct val="90000"/>
              </a:lnSpc>
              <a:buNone/>
              <a:tabLst>
                <a:tab pos="0" algn="l"/>
              </a:tabLst>
            </a:pPr>
            <a:r>
              <a:rPr lang="en-US" sz="1870" b="0" strike="noStrike" spc="-1" dirty="0">
                <a:solidFill>
                  <a:schemeClr val="lt1"/>
                </a:solidFill>
                <a:latin typeface="Arial"/>
                <a:ea typeface="Arial"/>
              </a:rPr>
              <a:t>Exploring the heart of Technology</a:t>
            </a:r>
            <a:endParaRPr lang="en-US" sz="1870" b="0" strike="noStrike" spc="-1" dirty="0">
              <a:solidFill>
                <a:srgbClr val="000000"/>
              </a:solidFill>
              <a:latin typeface="Arial"/>
            </a:endParaRPr>
          </a:p>
        </p:txBody>
      </p:sp>
      <p:pic>
        <p:nvPicPr>
          <p:cNvPr id="1481" name="Google Shape;260;p8"/>
          <p:cNvPicPr/>
          <p:nvPr/>
        </p:nvPicPr>
        <p:blipFill>
          <a:blip r:embed="rId2"/>
          <a:stretch/>
        </p:blipFill>
        <p:spPr>
          <a:xfrm>
            <a:off x="1467307" y="1511059"/>
            <a:ext cx="1574280" cy="1631160"/>
          </a:xfrm>
          <a:prstGeom prst="ellipse">
            <a:avLst/>
          </a:prstGeom>
          <a:ln w="635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82" name="Rectangle 1"/>
          <p:cNvSpPr/>
          <p:nvPr/>
        </p:nvSpPr>
        <p:spPr>
          <a:xfrm>
            <a:off x="518400" y="565560"/>
            <a:ext cx="5447520" cy="46080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4400" b="1" strike="noStrike" spc="-1" dirty="0">
                <a:solidFill>
                  <a:schemeClr val="lt1"/>
                </a:solidFill>
                <a:latin typeface="Calibri" panose="020F0502020204030204" pitchFamily="34" charset="0"/>
                <a:cs typeface="Calibri" panose="020F0502020204030204" pitchFamily="34" charset="0"/>
              </a:rPr>
              <a:t>EMBEDDED SYSTEMS</a:t>
            </a:r>
            <a:endParaRPr lang="en-US" sz="4400" b="1" strike="noStrike" spc="-1" dirty="0">
              <a:solidFill>
                <a:srgbClr val="FFFFFF"/>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3" name="Google Shape;265;p9"/>
          <p:cNvSpPr/>
          <p:nvPr/>
        </p:nvSpPr>
        <p:spPr>
          <a:xfrm>
            <a:off x="11520" y="3429000"/>
            <a:ext cx="12191040" cy="3427920"/>
          </a:xfrm>
          <a:prstGeom prst="triangle">
            <a:avLst>
              <a:gd name="adj" fmla="val 49811"/>
            </a:avLst>
          </a:prstGeom>
          <a:solidFill>
            <a:schemeClr val="accent4">
              <a:alpha val="80000"/>
            </a:schemeClr>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pic>
        <p:nvPicPr>
          <p:cNvPr id="1484" name="Google Shape;266;p9"/>
          <p:cNvPicPr/>
          <p:nvPr/>
        </p:nvPicPr>
        <p:blipFill>
          <a:blip r:embed="rId2"/>
          <a:srcRect t="6531" b="6531"/>
          <a:stretch/>
        </p:blipFill>
        <p:spPr>
          <a:xfrm>
            <a:off x="0" y="0"/>
            <a:ext cx="12191040" cy="6856920"/>
          </a:xfrm>
          <a:prstGeom prst="rect">
            <a:avLst/>
          </a:prstGeom>
          <a:ln w="0">
            <a:noFill/>
          </a:ln>
        </p:spPr>
      </p:pic>
      <p:sp>
        <p:nvSpPr>
          <p:cNvPr id="1485" name="Google Shape;272;p9"/>
          <p:cNvSpPr/>
          <p:nvPr/>
        </p:nvSpPr>
        <p:spPr>
          <a:xfrm>
            <a:off x="5473620" y="2221232"/>
            <a:ext cx="1243440" cy="1243440"/>
          </a:xfrm>
          <a:prstGeom prst="ellipse">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1486" name="Google Shape;267;p9"/>
          <p:cNvSpPr/>
          <p:nvPr/>
        </p:nvSpPr>
        <p:spPr>
          <a:xfrm>
            <a:off x="0" y="3429000"/>
            <a:ext cx="12191040" cy="3427920"/>
          </a:xfrm>
          <a:prstGeom prst="triangle">
            <a:avLst>
              <a:gd name="adj" fmla="val 49811"/>
            </a:avLst>
          </a:prstGeom>
          <a:solidFill>
            <a:srgbClr val="FFC000"/>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Arial"/>
              <a:ea typeface="Arial"/>
            </a:endParaRPr>
          </a:p>
        </p:txBody>
      </p:sp>
      <p:sp>
        <p:nvSpPr>
          <p:cNvPr id="1489" name="Google Shape;270;p9"/>
          <p:cNvSpPr/>
          <p:nvPr/>
        </p:nvSpPr>
        <p:spPr>
          <a:xfrm>
            <a:off x="2796120" y="4335480"/>
            <a:ext cx="6598440" cy="14788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noAutofit/>
          </a:bodyPr>
          <a:lstStyle/>
          <a:p>
            <a:pPr algn="ctr" defTabSz="457200">
              <a:lnSpc>
                <a:spcPct val="100000"/>
              </a:lnSpc>
            </a:pPr>
            <a:r>
              <a:rPr lang="en-US" sz="4270" b="0" strike="noStrike" spc="-1">
                <a:solidFill>
                  <a:schemeClr val="dk1"/>
                </a:solidFill>
                <a:latin typeface="Arial"/>
                <a:ea typeface="Arial"/>
              </a:rPr>
              <a:t>WHAT IS AN</a:t>
            </a:r>
            <a:endParaRPr lang="en-US" sz="4270" b="0" strike="noStrike" spc="-1">
              <a:solidFill>
                <a:srgbClr val="000000"/>
              </a:solidFill>
              <a:latin typeface="Arial"/>
            </a:endParaRPr>
          </a:p>
          <a:p>
            <a:pPr algn="ctr" defTabSz="457200">
              <a:lnSpc>
                <a:spcPct val="100000"/>
              </a:lnSpc>
            </a:pPr>
            <a:r>
              <a:rPr lang="en-US" sz="4270" b="1" strike="noStrike" spc="-1">
                <a:solidFill>
                  <a:schemeClr val="dk1"/>
                </a:solidFill>
                <a:latin typeface="Arial"/>
                <a:ea typeface="Arial"/>
              </a:rPr>
              <a:t>EMBEDDED SYSTEM?</a:t>
            </a:r>
            <a:endParaRPr lang="en-US" sz="4270" b="0" strike="noStrike" spc="-1">
              <a:solidFill>
                <a:srgbClr val="000000"/>
              </a:solidFill>
              <a:latin typeface="Arial"/>
            </a:endParaRPr>
          </a:p>
        </p:txBody>
      </p:sp>
      <p:sp>
        <p:nvSpPr>
          <p:cNvPr id="1490" name="Google Shape;271;p9"/>
          <p:cNvSpPr/>
          <p:nvPr/>
        </p:nvSpPr>
        <p:spPr>
          <a:xfrm>
            <a:off x="2543760" y="5622840"/>
            <a:ext cx="7126560" cy="60876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ctr" defTabSz="457200">
              <a:lnSpc>
                <a:spcPct val="100000"/>
              </a:lnSpc>
            </a:pPr>
            <a:r>
              <a:rPr lang="en-US" sz="1600" b="0" strike="noStrike" spc="-1">
                <a:solidFill>
                  <a:schemeClr val="dk1"/>
                </a:solidFill>
                <a:latin typeface="Arial"/>
                <a:ea typeface="Arial"/>
              </a:rPr>
              <a:t>An embedded system is a combination of </a:t>
            </a:r>
            <a:r>
              <a:rPr sz="1600"/>
              <a:t/>
            </a:r>
            <a:br>
              <a:rPr sz="1600"/>
            </a:br>
            <a:r>
              <a:rPr lang="en-US" sz="1600" b="0" strike="noStrike" spc="-1">
                <a:solidFill>
                  <a:schemeClr val="dk1"/>
                </a:solidFill>
                <a:latin typeface="Arial"/>
                <a:ea typeface="Arial"/>
              </a:rPr>
              <a:t>computer hardware and software designed for a specific function</a:t>
            </a:r>
            <a:endParaRPr lang="en-US" sz="16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2" name="Google Shape;277;p10"/>
          <p:cNvGrpSpPr/>
          <p:nvPr/>
        </p:nvGrpSpPr>
        <p:grpSpPr>
          <a:xfrm>
            <a:off x="2585299" y="1726560"/>
            <a:ext cx="8568570" cy="1058461"/>
            <a:chOff x="6768000" y="1233000"/>
            <a:chExt cx="4895640" cy="1058461"/>
          </a:xfrm>
        </p:grpSpPr>
        <p:sp>
          <p:nvSpPr>
            <p:cNvPr id="1493" name="Google Shape;278;p10"/>
            <p:cNvSpPr/>
            <p:nvPr/>
          </p:nvSpPr>
          <p:spPr>
            <a:xfrm>
              <a:off x="6768000" y="1233000"/>
              <a:ext cx="4895640" cy="3268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The Silent Intelligence</a:t>
              </a:r>
              <a:endParaRPr lang="en-US" sz="2400" b="0" strike="noStrike" spc="-1" dirty="0">
                <a:solidFill>
                  <a:srgbClr val="000000"/>
                </a:solidFill>
                <a:latin typeface="Arial"/>
              </a:endParaRPr>
            </a:p>
          </p:txBody>
        </p:sp>
        <p:sp>
          <p:nvSpPr>
            <p:cNvPr id="1494" name="Google Shape;279;p10"/>
            <p:cNvSpPr/>
            <p:nvPr/>
          </p:nvSpPr>
          <p:spPr>
            <a:xfrm>
              <a:off x="6768000" y="1553040"/>
              <a:ext cx="4895640" cy="738421"/>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The intricate network of embedded systems silently orchestrating modern technology, enhancing efficiency, and automating everyday tasks.</a:t>
              </a:r>
              <a:endParaRPr lang="en-US" sz="2000" b="0" strike="noStrike" spc="-1" dirty="0">
                <a:solidFill>
                  <a:srgbClr val="000000"/>
                </a:solidFill>
                <a:latin typeface="Arial"/>
              </a:endParaRPr>
            </a:p>
          </p:txBody>
        </p:sp>
      </p:grpSp>
      <p:grpSp>
        <p:nvGrpSpPr>
          <p:cNvPr id="1495" name="Google Shape;280;p10"/>
          <p:cNvGrpSpPr/>
          <p:nvPr/>
        </p:nvGrpSpPr>
        <p:grpSpPr>
          <a:xfrm>
            <a:off x="2585299" y="3375180"/>
            <a:ext cx="7590796" cy="1365878"/>
            <a:chOff x="6768000" y="3105360"/>
            <a:chExt cx="4895640" cy="1365878"/>
          </a:xfrm>
        </p:grpSpPr>
        <p:sp>
          <p:nvSpPr>
            <p:cNvPr id="1496" name="Google Shape;281;p10"/>
            <p:cNvSpPr/>
            <p:nvPr/>
          </p:nvSpPr>
          <p:spPr>
            <a:xfrm>
              <a:off x="6768000" y="3105360"/>
              <a:ext cx="4895640" cy="3268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The Nervous System of IoT</a:t>
              </a:r>
              <a:endParaRPr lang="en-US" sz="2400" b="0" strike="noStrike" spc="-1" dirty="0">
                <a:solidFill>
                  <a:srgbClr val="000000"/>
                </a:solidFill>
                <a:latin typeface="Arial"/>
              </a:endParaRPr>
            </a:p>
          </p:txBody>
        </p:sp>
        <p:sp>
          <p:nvSpPr>
            <p:cNvPr id="1497" name="Google Shape;282;p10"/>
            <p:cNvSpPr/>
            <p:nvPr/>
          </p:nvSpPr>
          <p:spPr>
            <a:xfrm>
              <a:off x="6768000" y="3425040"/>
              <a:ext cx="4895640" cy="1046198"/>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Serving as the neural network, embedded systems play a pivotal role in connecting, sensing, and controlling devices within the vast ecosystem of the Internet of Things.</a:t>
              </a:r>
              <a:endParaRPr lang="en-US" sz="2000" b="0" strike="noStrike" spc="-1" dirty="0">
                <a:solidFill>
                  <a:srgbClr val="000000"/>
                </a:solidFill>
                <a:latin typeface="Arial"/>
              </a:endParaRPr>
            </a:p>
          </p:txBody>
        </p:sp>
      </p:grpSp>
      <p:grpSp>
        <p:nvGrpSpPr>
          <p:cNvPr id="1498" name="Google Shape;283;p10"/>
          <p:cNvGrpSpPr/>
          <p:nvPr/>
        </p:nvGrpSpPr>
        <p:grpSpPr>
          <a:xfrm>
            <a:off x="2585299" y="5172660"/>
            <a:ext cx="7663224" cy="1365878"/>
            <a:chOff x="6768000" y="4977720"/>
            <a:chExt cx="4895640" cy="1365878"/>
          </a:xfrm>
        </p:grpSpPr>
        <p:sp>
          <p:nvSpPr>
            <p:cNvPr id="1499" name="Google Shape;284;p10"/>
            <p:cNvSpPr/>
            <p:nvPr/>
          </p:nvSpPr>
          <p:spPr>
            <a:xfrm>
              <a:off x="6768000" y="4977720"/>
              <a:ext cx="4895640" cy="32688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400" b="1" strike="noStrike" spc="-1" dirty="0">
                  <a:solidFill>
                    <a:schemeClr val="lt1"/>
                  </a:solidFill>
                  <a:latin typeface="Calibri"/>
                  <a:ea typeface="Calibri"/>
                </a:rPr>
                <a:t>Bridging the Physical and Digital Realms</a:t>
              </a:r>
              <a:endParaRPr lang="en-US" sz="2400" b="0" strike="noStrike" spc="-1" dirty="0">
                <a:solidFill>
                  <a:srgbClr val="000000"/>
                </a:solidFill>
                <a:latin typeface="Arial"/>
              </a:endParaRPr>
            </a:p>
          </p:txBody>
        </p:sp>
        <p:sp>
          <p:nvSpPr>
            <p:cNvPr id="1500" name="Google Shape;285;p10"/>
            <p:cNvSpPr/>
            <p:nvPr/>
          </p:nvSpPr>
          <p:spPr>
            <a:xfrm>
              <a:off x="6768000" y="5297400"/>
              <a:ext cx="4895640" cy="1046198"/>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a:ea typeface="Calibri"/>
                </a:rPr>
                <a:t>Acting as the bridge between the physical and digital worlds, embedded systems seamlessly merge hardware and software to power diverse applications in our connected environment.</a:t>
              </a:r>
              <a:endParaRPr lang="en-US" sz="2000" b="0" strike="noStrike" spc="-1" dirty="0">
                <a:solidFill>
                  <a:srgbClr val="000000"/>
                </a:solidFill>
                <a:latin typeface="Arial"/>
              </a:endParaRPr>
            </a:p>
          </p:txBody>
        </p:sp>
      </p:grpSp>
      <p:sp>
        <p:nvSpPr>
          <p:cNvPr id="1501" name="Google Shape;286;p10"/>
          <p:cNvSpPr/>
          <p:nvPr/>
        </p:nvSpPr>
        <p:spPr>
          <a:xfrm>
            <a:off x="73261" y="159252"/>
            <a:ext cx="6343650" cy="1314938"/>
          </a:xfrm>
          <a:prstGeom prst="rect">
            <a:avLst/>
          </a:prstGeom>
          <a:solidFill>
            <a:schemeClr val="accent1">
              <a:lumMod val="50000"/>
            </a:schemeClr>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r>
              <a:rPr lang="en-US" sz="4800" b="1" strike="noStrike" spc="-1" dirty="0">
                <a:solidFill>
                  <a:schemeClr val="lt1"/>
                </a:solidFill>
                <a:latin typeface="Calibri"/>
                <a:ea typeface="Calibri"/>
              </a:rPr>
              <a:t>ROLE OF AN EMBEDDED</a:t>
            </a:r>
            <a:r>
              <a:rPr sz="4800" dirty="0"/>
              <a:t/>
            </a:r>
            <a:br>
              <a:rPr sz="4800" dirty="0"/>
            </a:br>
            <a:r>
              <a:rPr lang="en-US" sz="4800" b="1" strike="noStrike" spc="-1" dirty="0">
                <a:solidFill>
                  <a:schemeClr val="lt1"/>
                </a:solidFill>
                <a:latin typeface="Calibri"/>
                <a:ea typeface="Calibri"/>
              </a:rPr>
              <a:t>SYSTEMS</a:t>
            </a:r>
            <a:endParaRPr lang="en-US" sz="4800" b="0" strike="noStrike" spc="-1" dirty="0">
              <a:solidFill>
                <a:srgbClr val="000000"/>
              </a:solidFill>
              <a:latin typeface="Arial"/>
            </a:endParaRPr>
          </a:p>
        </p:txBody>
      </p:sp>
      <p:sp>
        <p:nvSpPr>
          <p:cNvPr id="1502" name="Google Shape;287;p10"/>
          <p:cNvSpPr/>
          <p:nvPr/>
        </p:nvSpPr>
        <p:spPr>
          <a:xfrm>
            <a:off x="607152" y="1576722"/>
            <a:ext cx="1727280" cy="1362678"/>
          </a:xfrm>
          <a:prstGeom prst="ellipse">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1503" name="Google Shape;288;p10"/>
          <p:cNvSpPr/>
          <p:nvPr/>
        </p:nvSpPr>
        <p:spPr>
          <a:xfrm>
            <a:off x="607152" y="3275621"/>
            <a:ext cx="1727280" cy="1365878"/>
          </a:xfrm>
          <a:prstGeom prst="ellipse">
            <a:avLst/>
          </a:prstGeom>
          <a:blipFill rotWithShape="0">
            <a:blip r:embed="rId3"/>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1504" name="Google Shape;289;p10"/>
          <p:cNvSpPr/>
          <p:nvPr/>
        </p:nvSpPr>
        <p:spPr>
          <a:xfrm>
            <a:off x="661188" y="4977720"/>
            <a:ext cx="1619208" cy="1468347"/>
          </a:xfrm>
          <a:prstGeom prst="ellipse">
            <a:avLst/>
          </a:prstGeom>
          <a:blipFill rotWithShape="0">
            <a:blip r:embed="rId4"/>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05" name="Rectangle 1"/>
          <p:cNvSpPr/>
          <p:nvPr/>
        </p:nvSpPr>
        <p:spPr>
          <a:xfrm>
            <a:off x="433800" y="556200"/>
            <a:ext cx="5967000" cy="4986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nchor="ctr">
            <a:noAutofit/>
          </a:bodyPr>
          <a:lstStyle/>
          <a:p>
            <a:pPr algn="ctr" defTabSz="457200">
              <a:lnSpc>
                <a:spcPct val="100000"/>
              </a:lnSpc>
            </a:pPr>
            <a:endParaRPr lang="en-US" sz="1800" b="0" strike="noStrike" spc="-1">
              <a:solidFill>
                <a:schemeClr val="lt1"/>
              </a:solidFill>
              <a:latin typeface="Arial"/>
            </a:endParaRPr>
          </a:p>
        </p:txBody>
      </p:sp>
      <p:cxnSp>
        <p:nvCxnSpPr>
          <p:cNvPr id="1506" name="Google Shape;294;p11"/>
          <p:cNvCxnSpPr/>
          <p:nvPr/>
        </p:nvCxnSpPr>
        <p:spPr>
          <a:xfrm flipV="1">
            <a:off x="0" y="0"/>
            <a:ext cx="12192840" cy="6859080"/>
          </a:xfrm>
          <a:prstGeom prst="straightConnector1">
            <a:avLst/>
          </a:prstGeom>
          <a:ln w="95250">
            <a:solidFill>
              <a:srgbClr val="363738"/>
            </a:solidFill>
            <a:round/>
          </a:ln>
        </p:spPr>
      </p:cxnSp>
      <p:sp>
        <p:nvSpPr>
          <p:cNvPr id="1507" name="PlaceHolder 1"/>
          <p:cNvSpPr>
            <a:spLocks noGrp="1"/>
          </p:cNvSpPr>
          <p:nvPr>
            <p:ph idx="4294967295"/>
          </p:nvPr>
        </p:nvSpPr>
        <p:spPr>
          <a:xfrm>
            <a:off x="-2228208" y="425737"/>
            <a:ext cx="8370888" cy="766763"/>
          </a:xfrm>
          <a:prstGeom prst="rect">
            <a:avLst/>
          </a:prstGeom>
          <a:noFill/>
          <a:ln w="0">
            <a:noFill/>
          </a:ln>
        </p:spPr>
        <p:txBody>
          <a:bodyPr lIns="122040" tIns="60840" rIns="122040" bIns="60840" anchor="ctr">
            <a:noAutofit/>
          </a:bodyPr>
          <a:lstStyle/>
          <a:p>
            <a:pPr indent="0" algn="r" defTabSz="914400">
              <a:lnSpc>
                <a:spcPct val="90000"/>
              </a:lnSpc>
              <a:buNone/>
              <a:tabLst>
                <a:tab pos="0" algn="l"/>
              </a:tabLst>
            </a:pPr>
            <a:r>
              <a:rPr lang="en-US" sz="3600" b="1" strike="noStrike" spc="-1" dirty="0">
                <a:solidFill>
                  <a:schemeClr val="lt1"/>
                </a:solidFill>
                <a:latin typeface="Calibri"/>
                <a:ea typeface="Calibri"/>
              </a:rPr>
              <a:t>USE OF EMBEDDED SYSTEMS</a:t>
            </a:r>
            <a:endParaRPr lang="en-US" sz="3600" b="0" strike="noStrike" spc="-1" dirty="0">
              <a:solidFill>
                <a:srgbClr val="FFFFFF"/>
              </a:solidFill>
              <a:latin typeface="Arial"/>
            </a:endParaRPr>
          </a:p>
        </p:txBody>
      </p:sp>
      <p:sp>
        <p:nvSpPr>
          <p:cNvPr id="1508" name="Google Shape;296;p11"/>
          <p:cNvSpPr/>
          <p:nvPr/>
        </p:nvSpPr>
        <p:spPr>
          <a:xfrm>
            <a:off x="2436120" y="4642560"/>
            <a:ext cx="959040" cy="959040"/>
          </a:xfrm>
          <a:prstGeom prst="ellipse">
            <a:avLst/>
          </a:prstGeom>
          <a:solidFill>
            <a:schemeClr val="accent2"/>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509" name="Google Shape;297;p11"/>
          <p:cNvSpPr/>
          <p:nvPr/>
        </p:nvSpPr>
        <p:spPr>
          <a:xfrm>
            <a:off x="4520160" y="3490560"/>
            <a:ext cx="959040" cy="959040"/>
          </a:xfrm>
          <a:prstGeom prst="ellipse">
            <a:avLst/>
          </a:prstGeom>
          <a:solidFill>
            <a:schemeClr val="accent4"/>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510" name="Google Shape;298;p11"/>
          <p:cNvSpPr/>
          <p:nvPr/>
        </p:nvSpPr>
        <p:spPr>
          <a:xfrm>
            <a:off x="6604200" y="2338200"/>
            <a:ext cx="959040" cy="959040"/>
          </a:xfrm>
          <a:prstGeom prst="ellipse">
            <a:avLst/>
          </a:prstGeom>
          <a:solidFill>
            <a:schemeClr val="accent2"/>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511" name="Google Shape;299;p11"/>
          <p:cNvSpPr/>
          <p:nvPr/>
        </p:nvSpPr>
        <p:spPr>
          <a:xfrm>
            <a:off x="8688240" y="1186200"/>
            <a:ext cx="959040" cy="959040"/>
          </a:xfrm>
          <a:prstGeom prst="ellipse">
            <a:avLst/>
          </a:prstGeom>
          <a:solidFill>
            <a:schemeClr val="accent4"/>
          </a:solidFill>
          <a:ln w="41275">
            <a:solidFill>
              <a:srgbClr val="FFFFFF"/>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512" name="Google Shape;300;p11"/>
          <p:cNvSpPr/>
          <p:nvPr/>
        </p:nvSpPr>
        <p:spPr>
          <a:xfrm>
            <a:off x="6748200" y="2482560"/>
            <a:ext cx="671040" cy="67104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513" name="Google Shape;301;p11"/>
          <p:cNvSpPr/>
          <p:nvPr/>
        </p:nvSpPr>
        <p:spPr>
          <a:xfrm>
            <a:off x="8832240" y="1330200"/>
            <a:ext cx="671040" cy="671040"/>
          </a:xfrm>
          <a:prstGeom prst="ellipse">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514" name="Google Shape;302;p11"/>
          <p:cNvSpPr/>
          <p:nvPr/>
        </p:nvSpPr>
        <p:spPr>
          <a:xfrm>
            <a:off x="3591720" y="5157360"/>
            <a:ext cx="1407600" cy="574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Calibri"/>
                <a:ea typeface="Calibri"/>
              </a:rPr>
              <a:t>1</a:t>
            </a:r>
            <a:endParaRPr lang="en-US" sz="2660" b="0" strike="noStrike" spc="-1">
              <a:solidFill>
                <a:srgbClr val="FFFFFF"/>
              </a:solidFill>
              <a:latin typeface="Arial"/>
            </a:endParaRPr>
          </a:p>
        </p:txBody>
      </p:sp>
      <p:grpSp>
        <p:nvGrpSpPr>
          <p:cNvPr id="1515" name="Google Shape;303;p11"/>
          <p:cNvGrpSpPr/>
          <p:nvPr/>
        </p:nvGrpSpPr>
        <p:grpSpPr>
          <a:xfrm>
            <a:off x="542880" y="3490560"/>
            <a:ext cx="3407760" cy="847440"/>
            <a:chOff x="542880" y="3490560"/>
            <a:chExt cx="3407760" cy="847440"/>
          </a:xfrm>
        </p:grpSpPr>
        <p:sp>
          <p:nvSpPr>
            <p:cNvPr id="1516" name="Google Shape;304;p11"/>
            <p:cNvSpPr/>
            <p:nvPr/>
          </p:nvSpPr>
          <p:spPr>
            <a:xfrm>
              <a:off x="813240" y="3698280"/>
              <a:ext cx="313740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endParaRPr lang="en-US" sz="1700" b="0" strike="noStrike" spc="-1">
                <a:solidFill>
                  <a:srgbClr val="FFFFFF"/>
                </a:solidFill>
                <a:latin typeface="Arial"/>
              </a:endParaRPr>
            </a:p>
            <a:p>
              <a:pPr defTabSz="457200">
                <a:lnSpc>
                  <a:spcPct val="100000"/>
                </a:lnSpc>
              </a:pPr>
              <a:r>
                <a:rPr lang="en-US" sz="1700" b="0" strike="noStrike" spc="-1">
                  <a:solidFill>
                    <a:schemeClr val="lt1"/>
                  </a:solidFill>
                  <a:latin typeface="Calibri"/>
                  <a:ea typeface="Calibri"/>
                </a:rPr>
                <a:t>Life-saving monitoring</a:t>
              </a:r>
              <a:endParaRPr lang="en-US" sz="1700" b="0" strike="noStrike" spc="-1">
                <a:solidFill>
                  <a:srgbClr val="FFFFFF"/>
                </a:solidFill>
                <a:latin typeface="Arial"/>
              </a:endParaRPr>
            </a:p>
          </p:txBody>
        </p:sp>
        <p:sp>
          <p:nvSpPr>
            <p:cNvPr id="1517" name="Google Shape;305;p11"/>
            <p:cNvSpPr/>
            <p:nvPr/>
          </p:nvSpPr>
          <p:spPr>
            <a:xfrm>
              <a:off x="542880" y="3490560"/>
              <a:ext cx="3144240" cy="4262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2000" b="1" strike="noStrike" spc="-1">
                  <a:solidFill>
                    <a:schemeClr val="lt1"/>
                  </a:solidFill>
                  <a:latin typeface="Calibri"/>
                  <a:ea typeface="Calibri"/>
                </a:rPr>
                <a:t>Wearable Health Devices</a:t>
              </a:r>
              <a:endParaRPr lang="en-US" sz="2000" b="0" strike="noStrike" spc="-1">
                <a:solidFill>
                  <a:srgbClr val="FFFFFF"/>
                </a:solidFill>
                <a:latin typeface="Arial"/>
              </a:endParaRPr>
            </a:p>
          </p:txBody>
        </p:sp>
      </p:grpSp>
      <p:sp>
        <p:nvSpPr>
          <p:cNvPr id="1518" name="Google Shape;306;p11"/>
          <p:cNvSpPr/>
          <p:nvPr/>
        </p:nvSpPr>
        <p:spPr>
          <a:xfrm>
            <a:off x="7721640" y="2794680"/>
            <a:ext cx="1407600" cy="574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Calibri"/>
                <a:ea typeface="Calibri"/>
              </a:rPr>
              <a:t>3</a:t>
            </a:r>
            <a:endParaRPr lang="en-US" sz="2660" b="0" strike="noStrike" spc="-1">
              <a:solidFill>
                <a:srgbClr val="FFFFFF"/>
              </a:solidFill>
              <a:latin typeface="Arial"/>
            </a:endParaRPr>
          </a:p>
        </p:txBody>
      </p:sp>
      <p:grpSp>
        <p:nvGrpSpPr>
          <p:cNvPr id="1519" name="Google Shape;307;p11"/>
          <p:cNvGrpSpPr/>
          <p:nvPr/>
        </p:nvGrpSpPr>
        <p:grpSpPr>
          <a:xfrm>
            <a:off x="3944160" y="1509840"/>
            <a:ext cx="3149280" cy="875160"/>
            <a:chOff x="3944160" y="1509840"/>
            <a:chExt cx="3149280" cy="875160"/>
          </a:xfrm>
        </p:grpSpPr>
        <p:sp>
          <p:nvSpPr>
            <p:cNvPr id="1520" name="Google Shape;308;p11"/>
            <p:cNvSpPr/>
            <p:nvPr/>
          </p:nvSpPr>
          <p:spPr>
            <a:xfrm>
              <a:off x="4481280" y="1745280"/>
              <a:ext cx="2612160" cy="6397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endParaRPr lang="en-US" sz="1700" b="0" strike="noStrike" spc="-1" dirty="0">
                <a:solidFill>
                  <a:srgbClr val="FFFFFF"/>
                </a:solidFill>
                <a:latin typeface="Arial"/>
              </a:endParaRPr>
            </a:p>
            <a:p>
              <a:pPr defTabSz="457200">
                <a:lnSpc>
                  <a:spcPct val="100000"/>
                </a:lnSpc>
              </a:pPr>
              <a:r>
                <a:rPr lang="en-US" sz="1700" b="0" strike="noStrike" spc="-1" dirty="0">
                  <a:solidFill>
                    <a:schemeClr val="lt1"/>
                  </a:solidFill>
                  <a:latin typeface="Calibri"/>
                  <a:ea typeface="Calibri"/>
                </a:rPr>
                <a:t>Efficient process control</a:t>
              </a:r>
              <a:endParaRPr lang="en-US" sz="1700" b="0" strike="noStrike" spc="-1" dirty="0">
                <a:solidFill>
                  <a:srgbClr val="FFFFFF"/>
                </a:solidFill>
                <a:latin typeface="Arial"/>
              </a:endParaRPr>
            </a:p>
          </p:txBody>
        </p:sp>
        <p:sp>
          <p:nvSpPr>
            <p:cNvPr id="1521" name="Google Shape;309;p11"/>
            <p:cNvSpPr/>
            <p:nvPr/>
          </p:nvSpPr>
          <p:spPr>
            <a:xfrm>
              <a:off x="3944160" y="1509840"/>
              <a:ext cx="2924640" cy="4262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2000" b="1" strike="noStrike" spc="-1">
                  <a:solidFill>
                    <a:schemeClr val="lt1"/>
                  </a:solidFill>
                  <a:latin typeface="Calibri"/>
                  <a:ea typeface="Calibri"/>
                </a:rPr>
                <a:t>Industrial Automation</a:t>
              </a:r>
              <a:endParaRPr lang="en-US" sz="2000" b="0" strike="noStrike" spc="-1">
                <a:solidFill>
                  <a:srgbClr val="FFFFFF"/>
                </a:solidFill>
                <a:latin typeface="Arial"/>
              </a:endParaRPr>
            </a:p>
          </p:txBody>
        </p:sp>
      </p:grpSp>
      <p:sp>
        <p:nvSpPr>
          <p:cNvPr id="1522" name="Google Shape;310;p11"/>
          <p:cNvSpPr/>
          <p:nvPr/>
        </p:nvSpPr>
        <p:spPr>
          <a:xfrm>
            <a:off x="5656680" y="3975840"/>
            <a:ext cx="1407600" cy="574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Calibri"/>
                <a:ea typeface="Calibri"/>
              </a:rPr>
              <a:t>2</a:t>
            </a:r>
            <a:endParaRPr lang="en-US" sz="2660" b="0" strike="noStrike" spc="-1">
              <a:solidFill>
                <a:srgbClr val="FFFFFF"/>
              </a:solidFill>
              <a:latin typeface="Arial"/>
            </a:endParaRPr>
          </a:p>
        </p:txBody>
      </p:sp>
      <p:grpSp>
        <p:nvGrpSpPr>
          <p:cNvPr id="1523" name="Google Shape;311;p11"/>
          <p:cNvGrpSpPr/>
          <p:nvPr/>
        </p:nvGrpSpPr>
        <p:grpSpPr>
          <a:xfrm>
            <a:off x="5231880" y="4632120"/>
            <a:ext cx="3136320" cy="1128240"/>
            <a:chOff x="5231880" y="4632120"/>
            <a:chExt cx="3136320" cy="1128240"/>
          </a:xfrm>
        </p:grpSpPr>
        <p:sp>
          <p:nvSpPr>
            <p:cNvPr id="1524" name="Google Shape;312;p11"/>
            <p:cNvSpPr/>
            <p:nvPr/>
          </p:nvSpPr>
          <p:spPr>
            <a:xfrm>
              <a:off x="5238360" y="4861440"/>
              <a:ext cx="3129840" cy="898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endParaRPr lang="en-US" sz="1700" b="0" strike="noStrike" spc="-1">
                <a:solidFill>
                  <a:srgbClr val="FFFFFF"/>
                </a:solidFill>
                <a:latin typeface="Arial"/>
              </a:endParaRPr>
            </a:p>
            <a:p>
              <a:pPr defTabSz="457200">
                <a:lnSpc>
                  <a:spcPct val="100000"/>
                </a:lnSpc>
              </a:pPr>
              <a:r>
                <a:rPr lang="en-US" sz="1700" b="0" strike="noStrike" spc="-1">
                  <a:solidFill>
                    <a:schemeClr val="lt1"/>
                  </a:solidFill>
                  <a:latin typeface="Calibri"/>
                  <a:ea typeface="Calibri"/>
                </a:rPr>
                <a:t>Seamless control and monitoring</a:t>
              </a:r>
              <a:endParaRPr lang="en-US" sz="1700" b="0" strike="noStrike" spc="-1">
                <a:solidFill>
                  <a:srgbClr val="FFFFFF"/>
                </a:solidFill>
                <a:latin typeface="Arial"/>
              </a:endParaRPr>
            </a:p>
          </p:txBody>
        </p:sp>
        <p:sp>
          <p:nvSpPr>
            <p:cNvPr id="1525" name="Google Shape;313;p11"/>
            <p:cNvSpPr/>
            <p:nvPr/>
          </p:nvSpPr>
          <p:spPr>
            <a:xfrm>
              <a:off x="5231880" y="4632120"/>
              <a:ext cx="3055680" cy="4262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1" strike="noStrike" spc="-1">
                  <a:solidFill>
                    <a:schemeClr val="lt1"/>
                  </a:solidFill>
                  <a:latin typeface="Calibri"/>
                  <a:ea typeface="Calibri"/>
                </a:rPr>
                <a:t>Smart Home Automation</a:t>
              </a:r>
              <a:endParaRPr lang="en-US" sz="2000" b="0" strike="noStrike" spc="-1">
                <a:solidFill>
                  <a:srgbClr val="FFFFFF"/>
                </a:solidFill>
                <a:latin typeface="Arial"/>
              </a:endParaRPr>
            </a:p>
          </p:txBody>
        </p:sp>
      </p:grpSp>
      <p:sp>
        <p:nvSpPr>
          <p:cNvPr id="1526" name="Google Shape;314;p11"/>
          <p:cNvSpPr/>
          <p:nvPr/>
        </p:nvSpPr>
        <p:spPr>
          <a:xfrm>
            <a:off x="9786600" y="1613160"/>
            <a:ext cx="1407600" cy="5749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defTabSz="457200">
              <a:lnSpc>
                <a:spcPct val="100000"/>
              </a:lnSpc>
            </a:pPr>
            <a:r>
              <a:rPr lang="en-US" sz="2660" b="1" strike="noStrike" spc="-1">
                <a:solidFill>
                  <a:srgbClr val="FFFF00"/>
                </a:solidFill>
                <a:latin typeface="Calibri"/>
                <a:ea typeface="Calibri"/>
              </a:rPr>
              <a:t>4</a:t>
            </a:r>
            <a:endParaRPr lang="en-US" sz="2660" b="0" strike="noStrike" spc="-1">
              <a:solidFill>
                <a:srgbClr val="FFFFFF"/>
              </a:solidFill>
              <a:latin typeface="Arial"/>
            </a:endParaRPr>
          </a:p>
        </p:txBody>
      </p:sp>
      <p:grpSp>
        <p:nvGrpSpPr>
          <p:cNvPr id="1527" name="Google Shape;315;p11"/>
          <p:cNvGrpSpPr/>
          <p:nvPr/>
        </p:nvGrpSpPr>
        <p:grpSpPr>
          <a:xfrm>
            <a:off x="8524440" y="2239560"/>
            <a:ext cx="3117600" cy="716400"/>
            <a:chOff x="8524440" y="2239560"/>
            <a:chExt cx="3117600" cy="716400"/>
          </a:xfrm>
        </p:grpSpPr>
        <p:sp>
          <p:nvSpPr>
            <p:cNvPr id="1528" name="Google Shape;316;p11"/>
            <p:cNvSpPr/>
            <p:nvPr/>
          </p:nvSpPr>
          <p:spPr>
            <a:xfrm>
              <a:off x="8531280" y="2575440"/>
              <a:ext cx="311076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Effective resource management</a:t>
              </a:r>
              <a:endParaRPr lang="en-US" sz="1700" b="0" strike="noStrike" spc="-1">
                <a:solidFill>
                  <a:srgbClr val="FFFFFF"/>
                </a:solidFill>
                <a:latin typeface="Arial"/>
              </a:endParaRPr>
            </a:p>
          </p:txBody>
        </p:sp>
        <p:sp>
          <p:nvSpPr>
            <p:cNvPr id="1529" name="Google Shape;317;p11"/>
            <p:cNvSpPr/>
            <p:nvPr/>
          </p:nvSpPr>
          <p:spPr>
            <a:xfrm>
              <a:off x="8524440" y="2239560"/>
              <a:ext cx="3117600" cy="4262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1" strike="noStrike" spc="-1">
                  <a:solidFill>
                    <a:schemeClr val="lt1"/>
                  </a:solidFill>
                  <a:latin typeface="Calibri"/>
                  <a:ea typeface="Calibri"/>
                </a:rPr>
                <a:t>Precision Agriculture</a:t>
              </a:r>
              <a:endParaRPr lang="en-US" sz="2000" b="0" strike="noStrike" spc="-1">
                <a:solidFill>
                  <a:srgbClr val="FFFFFF"/>
                </a:solidFill>
                <a:latin typeface="Arial"/>
              </a:endParaRPr>
            </a:p>
          </p:txBody>
        </p:sp>
      </p:grpSp>
      <p:sp>
        <p:nvSpPr>
          <p:cNvPr id="1530" name="Google Shape;318;p11"/>
          <p:cNvSpPr/>
          <p:nvPr/>
        </p:nvSpPr>
        <p:spPr>
          <a:xfrm>
            <a:off x="4769640" y="3753000"/>
            <a:ext cx="462960" cy="466560"/>
          </a:xfrm>
          <a:custGeom>
            <a:avLst/>
            <a:gdLst>
              <a:gd name="textAreaLeft" fmla="*/ 0 w 462960"/>
              <a:gd name="textAreaRight" fmla="*/ 464040 w 462960"/>
              <a:gd name="textAreaTop" fmla="*/ 0 h 466560"/>
              <a:gd name="textAreaBottom" fmla="*/ 467640 h 466560"/>
            </a:gdLst>
            <a:ahLst/>
            <a:cxnLst/>
            <a:rect l="textAreaLeft" t="textAreaTop" r="textAreaRight" b="textAreaBottom"/>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531" name="Google Shape;319;p11"/>
          <p:cNvSpPr/>
          <p:nvPr/>
        </p:nvSpPr>
        <p:spPr>
          <a:xfrm>
            <a:off x="2695320" y="4952880"/>
            <a:ext cx="441000" cy="338400"/>
          </a:xfrm>
          <a:custGeom>
            <a:avLst/>
            <a:gdLst>
              <a:gd name="textAreaLeft" fmla="*/ 0 w 441000"/>
              <a:gd name="textAreaRight" fmla="*/ 442080 w 441000"/>
              <a:gd name="textAreaTop" fmla="*/ 0 h 338400"/>
              <a:gd name="textAreaBottom" fmla="*/ 339480 h 338400"/>
            </a:gdLst>
            <a:ahLst/>
            <a:cxnLst/>
            <a:rect l="textAreaLeft" t="textAreaTop" r="textAreaRight" b="textAreaBottom"/>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pic>
        <p:nvPicPr>
          <p:cNvPr id="1532" name="Google Shape;320;p11"/>
          <p:cNvPicPr/>
          <p:nvPr/>
        </p:nvPicPr>
        <p:blipFill>
          <a:blip r:embed="rId2"/>
          <a:stretch/>
        </p:blipFill>
        <p:spPr>
          <a:xfrm>
            <a:off x="2580120" y="4794480"/>
            <a:ext cx="671040" cy="654840"/>
          </a:xfrm>
          <a:prstGeom prst="rect">
            <a:avLst/>
          </a:prstGeom>
          <a:ln w="0">
            <a:noFill/>
          </a:ln>
        </p:spPr>
      </p:pic>
      <p:pic>
        <p:nvPicPr>
          <p:cNvPr id="1533" name="Google Shape;321;p11"/>
          <p:cNvPicPr/>
          <p:nvPr/>
        </p:nvPicPr>
        <p:blipFill>
          <a:blip r:embed="rId3"/>
          <a:stretch/>
        </p:blipFill>
        <p:spPr>
          <a:xfrm>
            <a:off x="4723560" y="3678120"/>
            <a:ext cx="563040" cy="620640"/>
          </a:xfrm>
          <a:prstGeom prst="rect">
            <a:avLst/>
          </a:prstGeom>
          <a:ln w="0">
            <a:noFill/>
          </a:ln>
        </p:spPr>
      </p:pic>
      <p:pic>
        <p:nvPicPr>
          <p:cNvPr id="1534" name="Google Shape;322;p11"/>
          <p:cNvPicPr/>
          <p:nvPr/>
        </p:nvPicPr>
        <p:blipFill>
          <a:blip r:embed="rId4"/>
          <a:stretch/>
        </p:blipFill>
        <p:spPr>
          <a:xfrm>
            <a:off x="6859440" y="2568960"/>
            <a:ext cx="458280" cy="475200"/>
          </a:xfrm>
          <a:prstGeom prst="rect">
            <a:avLst/>
          </a:prstGeom>
          <a:ln w="0">
            <a:noFill/>
          </a:ln>
        </p:spPr>
      </p:pic>
      <p:pic>
        <p:nvPicPr>
          <p:cNvPr id="1535" name="Google Shape;323;p11" descr="Agriculture logo icon symbol, vector illustration design template 22774469  Vector Art at Vecteezy"/>
          <p:cNvPicPr/>
          <p:nvPr/>
        </p:nvPicPr>
        <p:blipFill>
          <a:blip r:embed="rId5"/>
          <a:stretch/>
        </p:blipFill>
        <p:spPr>
          <a:xfrm>
            <a:off x="8941320" y="1412640"/>
            <a:ext cx="453240" cy="510840"/>
          </a:xfrm>
          <a:prstGeom prst="rect">
            <a:avLst/>
          </a:prstGeom>
          <a:ln w="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71475"/>
            <a:ext cx="11214100" cy="923330"/>
          </a:xfrm>
        </p:spPr>
        <p:txBody>
          <a:bodyPr/>
          <a:lstStyle/>
          <a:p>
            <a:r>
              <a:rPr lang="en-US" sz="6000" spc="-1" dirty="0">
                <a:solidFill>
                  <a:schemeClr val="lt1"/>
                </a:solidFill>
                <a:latin typeface="Calibri"/>
                <a:ea typeface="Calibri"/>
              </a:rPr>
              <a:t>BUILDING </a:t>
            </a:r>
            <a:r>
              <a:rPr lang="en-US" sz="6000" spc="-1" dirty="0" smtClean="0">
                <a:solidFill>
                  <a:schemeClr val="lt1"/>
                </a:solidFill>
                <a:latin typeface="Calibri"/>
                <a:ea typeface="Calibri"/>
              </a:rPr>
              <a:t>BLOCKS</a:t>
            </a:r>
            <a:endParaRPr lang="en-US" sz="6000" dirty="0"/>
          </a:p>
        </p:txBody>
      </p:sp>
      <p:sp>
        <p:nvSpPr>
          <p:cNvPr id="4" name="Google Shape;329;p12"/>
          <p:cNvSpPr/>
          <p:nvPr/>
        </p:nvSpPr>
        <p:spPr>
          <a:xfrm>
            <a:off x="5510520" y="2077560"/>
            <a:ext cx="1198800" cy="1198800"/>
          </a:xfrm>
          <a:prstGeom prst="ellipse">
            <a:avLst/>
          </a:prstGeom>
          <a:solidFill>
            <a:schemeClr val="lt1"/>
          </a:solidFill>
          <a:ln w="38100">
            <a:solidFill>
              <a:srgbClr val="1A6871"/>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5" name="Google Shape;330;p12"/>
          <p:cNvSpPr/>
          <p:nvPr/>
        </p:nvSpPr>
        <p:spPr>
          <a:xfrm>
            <a:off x="7176240" y="3056400"/>
            <a:ext cx="1198800" cy="1198800"/>
          </a:xfrm>
          <a:prstGeom prst="ellipse">
            <a:avLst/>
          </a:prstGeom>
          <a:solidFill>
            <a:schemeClr val="lt1"/>
          </a:solidFill>
          <a:ln w="38100">
            <a:solidFill>
              <a:srgbClr val="47C3D3"/>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6" name="Google Shape;331;p12"/>
          <p:cNvSpPr/>
          <p:nvPr/>
        </p:nvSpPr>
        <p:spPr>
          <a:xfrm>
            <a:off x="6439680" y="4951080"/>
            <a:ext cx="1198800" cy="1198800"/>
          </a:xfrm>
          <a:prstGeom prst="ellipse">
            <a:avLst/>
          </a:prstGeom>
          <a:solidFill>
            <a:schemeClr val="lt1"/>
          </a:solidFill>
          <a:ln w="38100">
            <a:solidFill>
              <a:srgbClr val="1A6871"/>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7" name="Google Shape;332;p12"/>
          <p:cNvSpPr/>
          <p:nvPr/>
        </p:nvSpPr>
        <p:spPr>
          <a:xfrm>
            <a:off x="4509360" y="4951080"/>
            <a:ext cx="1198800" cy="1198800"/>
          </a:xfrm>
          <a:prstGeom prst="ellipse">
            <a:avLst/>
          </a:prstGeom>
          <a:solidFill>
            <a:schemeClr val="lt1"/>
          </a:solidFill>
          <a:ln w="38100">
            <a:solidFill>
              <a:srgbClr val="1A6871"/>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8" name="Google Shape;333;p12"/>
          <p:cNvSpPr/>
          <p:nvPr/>
        </p:nvSpPr>
        <p:spPr>
          <a:xfrm>
            <a:off x="3844800" y="3056400"/>
            <a:ext cx="1198800" cy="1198800"/>
          </a:xfrm>
          <a:prstGeom prst="ellipse">
            <a:avLst/>
          </a:prstGeom>
          <a:solidFill>
            <a:schemeClr val="lt1"/>
          </a:solidFill>
          <a:ln w="38100">
            <a:solidFill>
              <a:srgbClr val="47C3D3"/>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9" name="Google Shape;334;p12"/>
          <p:cNvSpPr/>
          <p:nvPr/>
        </p:nvSpPr>
        <p:spPr>
          <a:xfrm>
            <a:off x="6790680" y="2617920"/>
            <a:ext cx="626040" cy="512640"/>
          </a:xfrm>
          <a:custGeom>
            <a:avLst/>
            <a:gdLst>
              <a:gd name="textAreaLeft" fmla="*/ 0 w 626040"/>
              <a:gd name="textAreaRight" fmla="*/ 627120 w 626040"/>
              <a:gd name="textAreaTop" fmla="*/ 0 h 512640"/>
              <a:gd name="textAreaBottom" fmla="*/ 513720 h 51264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0" name="Google Shape;335;p12"/>
          <p:cNvSpPr/>
          <p:nvPr/>
        </p:nvSpPr>
        <p:spPr>
          <a:xfrm rot="4152000">
            <a:off x="7310160" y="4449960"/>
            <a:ext cx="626040" cy="512640"/>
          </a:xfrm>
          <a:custGeom>
            <a:avLst/>
            <a:gdLst>
              <a:gd name="textAreaLeft" fmla="*/ 0 w 626040"/>
              <a:gd name="textAreaRight" fmla="*/ 627120 w 626040"/>
              <a:gd name="textAreaTop" fmla="*/ 0 h 512640"/>
              <a:gd name="textAreaBottom" fmla="*/ 513720 h 51264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1" name="Google Shape;336;p12"/>
          <p:cNvSpPr/>
          <p:nvPr/>
        </p:nvSpPr>
        <p:spPr>
          <a:xfrm rot="8601000">
            <a:off x="5728320" y="5597640"/>
            <a:ext cx="626040" cy="512640"/>
          </a:xfrm>
          <a:custGeom>
            <a:avLst/>
            <a:gdLst>
              <a:gd name="textAreaLeft" fmla="*/ 0 w 626040"/>
              <a:gd name="textAreaRight" fmla="*/ 627120 w 626040"/>
              <a:gd name="textAreaTop" fmla="*/ 0 h 512640"/>
              <a:gd name="textAreaBottom" fmla="*/ 513720 h 51264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2" name="Google Shape;337;p12"/>
          <p:cNvSpPr/>
          <p:nvPr/>
        </p:nvSpPr>
        <p:spPr>
          <a:xfrm rot="12466800">
            <a:off x="4259520" y="4417560"/>
            <a:ext cx="626040" cy="512640"/>
          </a:xfrm>
          <a:custGeom>
            <a:avLst/>
            <a:gdLst>
              <a:gd name="textAreaLeft" fmla="*/ 0 w 626040"/>
              <a:gd name="textAreaRight" fmla="*/ 627120 w 626040"/>
              <a:gd name="textAreaTop" fmla="*/ 0 h 512640"/>
              <a:gd name="textAreaBottom" fmla="*/ 513720 h 51264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3" name="Google Shape;338;p12"/>
          <p:cNvSpPr/>
          <p:nvPr/>
        </p:nvSpPr>
        <p:spPr>
          <a:xfrm rot="17141400">
            <a:off x="4766400" y="2608920"/>
            <a:ext cx="626040" cy="512640"/>
          </a:xfrm>
          <a:custGeom>
            <a:avLst/>
            <a:gdLst>
              <a:gd name="textAreaLeft" fmla="*/ 0 w 626040"/>
              <a:gd name="textAreaRight" fmla="*/ 627120 w 626040"/>
              <a:gd name="textAreaTop" fmla="*/ 0 h 512640"/>
              <a:gd name="textAreaBottom" fmla="*/ 513720 h 512640"/>
            </a:gdLst>
            <a:ahLst/>
            <a:cxnLst/>
            <a:rect l="textAreaLeft" t="textAreaTop" r="textAreaRight" b="textAreaBottom"/>
            <a:pathLst>
              <a:path w="470213" h="385339">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4" name="Google Shape;339;p12"/>
          <p:cNvSpPr/>
          <p:nvPr/>
        </p:nvSpPr>
        <p:spPr>
          <a:xfrm>
            <a:off x="5470560" y="3576240"/>
            <a:ext cx="1279080" cy="1279080"/>
          </a:xfrm>
          <a:prstGeom prst="ellipse">
            <a:avLst/>
          </a:prstGeom>
          <a:solidFill>
            <a:schemeClr val="lt1"/>
          </a:solidFill>
          <a:ln w="38100">
            <a:solidFill>
              <a:srgbClr val="47C3D3"/>
            </a:solidFill>
            <a:round/>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sp>
        <p:nvSpPr>
          <p:cNvPr id="15" name="Google Shape;340;p12"/>
          <p:cNvSpPr/>
          <p:nvPr/>
        </p:nvSpPr>
        <p:spPr>
          <a:xfrm>
            <a:off x="5822640" y="3926160"/>
            <a:ext cx="574560" cy="579240"/>
          </a:xfrm>
          <a:custGeom>
            <a:avLst/>
            <a:gdLst>
              <a:gd name="textAreaLeft" fmla="*/ 0 w 574560"/>
              <a:gd name="textAreaRight" fmla="*/ 575640 w 574560"/>
              <a:gd name="textAreaTop" fmla="*/ 0 h 579240"/>
              <a:gd name="textAreaBottom" fmla="*/ 580320 h 579240"/>
            </a:gdLst>
            <a:ahLst/>
            <a:cxnLst/>
            <a:rect l="textAreaLeft" t="textAreaTop" r="textAreaRight" b="textAreaBottom"/>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lt1"/>
              </a:solidFill>
              <a:latin typeface="Calibri"/>
              <a:ea typeface="Calibri"/>
            </a:endParaRPr>
          </a:p>
        </p:txBody>
      </p:sp>
      <p:grpSp>
        <p:nvGrpSpPr>
          <p:cNvPr id="16" name="Google Shape;350;p12"/>
          <p:cNvGrpSpPr/>
          <p:nvPr/>
        </p:nvGrpSpPr>
        <p:grpSpPr>
          <a:xfrm>
            <a:off x="4375080" y="1349280"/>
            <a:ext cx="3263400" cy="704520"/>
            <a:chOff x="4375080" y="1349280"/>
            <a:chExt cx="3263400" cy="704520"/>
          </a:xfrm>
        </p:grpSpPr>
        <p:sp>
          <p:nvSpPr>
            <p:cNvPr id="17" name="Google Shape;351;p12"/>
            <p:cNvSpPr/>
            <p:nvPr/>
          </p:nvSpPr>
          <p:spPr>
            <a:xfrm>
              <a:off x="4375080" y="1673280"/>
              <a:ext cx="326340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ctr" defTabSz="457200">
                <a:lnSpc>
                  <a:spcPct val="100000"/>
                </a:lnSpc>
              </a:pPr>
              <a:r>
                <a:rPr lang="en-US" sz="1700" b="0" strike="noStrike" spc="-1">
                  <a:solidFill>
                    <a:schemeClr val="lt1"/>
                  </a:solidFill>
                  <a:latin typeface="Calibri"/>
                  <a:ea typeface="Calibri"/>
                </a:rPr>
                <a:t>Central Processor</a:t>
              </a:r>
              <a:endParaRPr lang="en-US" sz="1700" b="0" strike="noStrike" spc="-1">
                <a:solidFill>
                  <a:srgbClr val="000000"/>
                </a:solidFill>
                <a:latin typeface="Arial"/>
              </a:endParaRPr>
            </a:p>
          </p:txBody>
        </p:sp>
        <p:sp>
          <p:nvSpPr>
            <p:cNvPr id="18" name="Google Shape;352;p12"/>
            <p:cNvSpPr/>
            <p:nvPr/>
          </p:nvSpPr>
          <p:spPr>
            <a:xfrm>
              <a:off x="4375080" y="1349280"/>
              <a:ext cx="326340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ctr" defTabSz="457200">
                <a:lnSpc>
                  <a:spcPct val="100000"/>
                </a:lnSpc>
              </a:pPr>
              <a:r>
                <a:rPr lang="en-US" sz="1870" b="1" strike="noStrike" spc="-1">
                  <a:solidFill>
                    <a:schemeClr val="lt1"/>
                  </a:solidFill>
                  <a:latin typeface="Calibri"/>
                  <a:ea typeface="Calibri"/>
                </a:rPr>
                <a:t>Microcontroller</a:t>
              </a:r>
              <a:endParaRPr lang="en-US" sz="1870" b="0" strike="noStrike" spc="-1">
                <a:solidFill>
                  <a:srgbClr val="000000"/>
                </a:solidFill>
                <a:latin typeface="Arial"/>
              </a:endParaRPr>
            </a:p>
          </p:txBody>
        </p:sp>
      </p:grpSp>
      <p:pic>
        <p:nvPicPr>
          <p:cNvPr id="19" name="Google Shape;356;p12" descr="Microcontroller Icons - Free SVG &amp; PNG Microcontroller Images - Noun Project"/>
          <p:cNvPicPr/>
          <p:nvPr/>
        </p:nvPicPr>
        <p:blipFill>
          <a:blip r:embed="rId2"/>
          <a:stretch/>
        </p:blipFill>
        <p:spPr>
          <a:xfrm>
            <a:off x="5709240" y="2256120"/>
            <a:ext cx="797400" cy="774000"/>
          </a:xfrm>
          <a:prstGeom prst="rect">
            <a:avLst/>
          </a:prstGeom>
          <a:ln w="0">
            <a:noFill/>
          </a:ln>
        </p:spPr>
      </p:pic>
      <p:pic>
        <p:nvPicPr>
          <p:cNvPr id="20" name="Google Shape;357;p12" descr="Memory Icon Vector Art, Icons, and Graphics for Free Download"/>
          <p:cNvPicPr/>
          <p:nvPr/>
        </p:nvPicPr>
        <p:blipFill>
          <a:blip r:embed="rId3"/>
          <a:stretch/>
        </p:blipFill>
        <p:spPr>
          <a:xfrm>
            <a:off x="3983760" y="3331440"/>
            <a:ext cx="934560" cy="683640"/>
          </a:xfrm>
          <a:prstGeom prst="rect">
            <a:avLst/>
          </a:prstGeom>
          <a:ln w="0">
            <a:noFill/>
          </a:ln>
        </p:spPr>
      </p:pic>
      <p:pic>
        <p:nvPicPr>
          <p:cNvPr id="21" name="Google Shape;358;p12"/>
          <p:cNvPicPr/>
          <p:nvPr/>
        </p:nvPicPr>
        <p:blipFill>
          <a:blip r:embed="rId4"/>
          <a:stretch/>
        </p:blipFill>
        <p:spPr>
          <a:xfrm>
            <a:off x="4709160" y="5222880"/>
            <a:ext cx="808560" cy="746640"/>
          </a:xfrm>
          <a:prstGeom prst="rect">
            <a:avLst/>
          </a:prstGeom>
          <a:ln w="0">
            <a:noFill/>
          </a:ln>
        </p:spPr>
      </p:pic>
      <p:pic>
        <p:nvPicPr>
          <p:cNvPr id="22" name="Google Shape;359;p12" descr="How to Use DS1307 RTC Module with Arduino &amp; Make a Remider"/>
          <p:cNvPicPr/>
          <p:nvPr/>
        </p:nvPicPr>
        <p:blipFill>
          <a:blip r:embed="rId5"/>
          <a:stretch/>
        </p:blipFill>
        <p:spPr>
          <a:xfrm>
            <a:off x="6640200" y="5276880"/>
            <a:ext cx="833400" cy="662400"/>
          </a:xfrm>
          <a:prstGeom prst="rect">
            <a:avLst/>
          </a:prstGeom>
          <a:ln w="0">
            <a:noFill/>
          </a:ln>
        </p:spPr>
      </p:pic>
      <p:pic>
        <p:nvPicPr>
          <p:cNvPr id="23" name="Google Shape;360;p12" descr="Data exchange - Free business icons"/>
          <p:cNvPicPr/>
          <p:nvPr/>
        </p:nvPicPr>
        <p:blipFill>
          <a:blip r:embed="rId6"/>
          <a:stretch/>
        </p:blipFill>
        <p:spPr>
          <a:xfrm>
            <a:off x="7373880" y="3371400"/>
            <a:ext cx="878760" cy="611280"/>
          </a:xfrm>
          <a:prstGeom prst="rect">
            <a:avLst/>
          </a:prstGeom>
          <a:ln w="0">
            <a:noFill/>
          </a:ln>
        </p:spPr>
      </p:pic>
      <p:grpSp>
        <p:nvGrpSpPr>
          <p:cNvPr id="26" name="Google Shape;353;p12"/>
          <p:cNvGrpSpPr/>
          <p:nvPr/>
        </p:nvGrpSpPr>
        <p:grpSpPr>
          <a:xfrm>
            <a:off x="209160" y="3331440"/>
            <a:ext cx="3421440" cy="696240"/>
            <a:chOff x="209160" y="3331440"/>
            <a:chExt cx="3421440" cy="696240"/>
          </a:xfrm>
        </p:grpSpPr>
        <p:sp>
          <p:nvSpPr>
            <p:cNvPr id="27" name="Google Shape;354;p12"/>
            <p:cNvSpPr/>
            <p:nvPr/>
          </p:nvSpPr>
          <p:spPr>
            <a:xfrm>
              <a:off x="367200" y="3647160"/>
              <a:ext cx="326340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1700" b="0" strike="noStrike" spc="-1" dirty="0">
                  <a:solidFill>
                    <a:schemeClr val="lt1"/>
                  </a:solidFill>
                  <a:latin typeface="Calibri"/>
                  <a:ea typeface="Calibri"/>
                </a:rPr>
                <a:t>Data Storage</a:t>
              </a:r>
              <a:endParaRPr lang="en-US" sz="1700" b="0" strike="noStrike" spc="-1" dirty="0">
                <a:solidFill>
                  <a:srgbClr val="000000"/>
                </a:solidFill>
                <a:latin typeface="Arial"/>
              </a:endParaRPr>
            </a:p>
          </p:txBody>
        </p:sp>
        <p:sp>
          <p:nvSpPr>
            <p:cNvPr id="28" name="Google Shape;355;p12"/>
            <p:cNvSpPr/>
            <p:nvPr/>
          </p:nvSpPr>
          <p:spPr>
            <a:xfrm>
              <a:off x="209160" y="3331440"/>
              <a:ext cx="326340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1870" b="1" strike="noStrike" spc="-1" dirty="0">
                  <a:solidFill>
                    <a:schemeClr val="lt1"/>
                  </a:solidFill>
                  <a:latin typeface="Calibri"/>
                  <a:ea typeface="Calibri"/>
                </a:rPr>
                <a:t>Memory</a:t>
              </a:r>
              <a:endParaRPr lang="en-US" sz="1870" b="0" strike="noStrike" spc="-1" dirty="0">
                <a:solidFill>
                  <a:srgbClr val="000000"/>
                </a:solidFill>
                <a:latin typeface="Arial"/>
              </a:endParaRPr>
            </a:p>
          </p:txBody>
        </p:sp>
      </p:grpSp>
      <p:grpSp>
        <p:nvGrpSpPr>
          <p:cNvPr id="29" name="Google Shape;341;p12"/>
          <p:cNvGrpSpPr/>
          <p:nvPr/>
        </p:nvGrpSpPr>
        <p:grpSpPr>
          <a:xfrm>
            <a:off x="392040" y="5222880"/>
            <a:ext cx="4096440" cy="785160"/>
            <a:chOff x="392040" y="5222880"/>
            <a:chExt cx="4096440" cy="785160"/>
          </a:xfrm>
        </p:grpSpPr>
        <p:sp>
          <p:nvSpPr>
            <p:cNvPr id="30" name="Google Shape;342;p12"/>
            <p:cNvSpPr/>
            <p:nvPr/>
          </p:nvSpPr>
          <p:spPr>
            <a:xfrm>
              <a:off x="1055880" y="5627520"/>
              <a:ext cx="343260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Input perception/output execution</a:t>
              </a:r>
              <a:endParaRPr lang="en-US" sz="1700" b="0" strike="noStrike" spc="-1">
                <a:solidFill>
                  <a:srgbClr val="000000"/>
                </a:solidFill>
                <a:latin typeface="Arial"/>
              </a:endParaRPr>
            </a:p>
          </p:txBody>
        </p:sp>
        <p:sp>
          <p:nvSpPr>
            <p:cNvPr id="31" name="Google Shape;343;p12"/>
            <p:cNvSpPr/>
            <p:nvPr/>
          </p:nvSpPr>
          <p:spPr>
            <a:xfrm>
              <a:off x="392040" y="5222880"/>
              <a:ext cx="326340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1870" b="1" strike="noStrike" spc="-1" dirty="0">
                  <a:solidFill>
                    <a:schemeClr val="lt1"/>
                  </a:solidFill>
                  <a:latin typeface="Calibri"/>
                  <a:ea typeface="Calibri"/>
                </a:rPr>
                <a:t>Sensors/Actuators</a:t>
              </a:r>
              <a:endParaRPr lang="en-US" sz="1870" b="0" strike="noStrike" spc="-1" dirty="0">
                <a:solidFill>
                  <a:srgbClr val="000000"/>
                </a:solidFill>
                <a:latin typeface="Arial"/>
              </a:endParaRPr>
            </a:p>
          </p:txBody>
        </p:sp>
      </p:grpSp>
      <p:grpSp>
        <p:nvGrpSpPr>
          <p:cNvPr id="32" name="Google Shape;347;p12"/>
          <p:cNvGrpSpPr/>
          <p:nvPr/>
        </p:nvGrpSpPr>
        <p:grpSpPr>
          <a:xfrm>
            <a:off x="8074365" y="5276880"/>
            <a:ext cx="3269880" cy="786960"/>
            <a:chOff x="8369640" y="5149080"/>
            <a:chExt cx="3269880" cy="786960"/>
          </a:xfrm>
        </p:grpSpPr>
        <p:sp>
          <p:nvSpPr>
            <p:cNvPr id="33" name="Google Shape;348;p12"/>
            <p:cNvSpPr/>
            <p:nvPr/>
          </p:nvSpPr>
          <p:spPr>
            <a:xfrm>
              <a:off x="8376120" y="5555520"/>
              <a:ext cx="326340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Timing precision</a:t>
              </a:r>
              <a:endParaRPr lang="en-US" sz="1700" b="0" strike="noStrike" spc="-1">
                <a:solidFill>
                  <a:srgbClr val="000000"/>
                </a:solidFill>
                <a:latin typeface="Arial"/>
              </a:endParaRPr>
            </a:p>
          </p:txBody>
        </p:sp>
        <p:sp>
          <p:nvSpPr>
            <p:cNvPr id="34" name="Google Shape;349;p12"/>
            <p:cNvSpPr/>
            <p:nvPr/>
          </p:nvSpPr>
          <p:spPr>
            <a:xfrm>
              <a:off x="8369640" y="5149080"/>
              <a:ext cx="326340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870" b="1" strike="noStrike" spc="-1">
                  <a:solidFill>
                    <a:schemeClr val="lt1"/>
                  </a:solidFill>
                  <a:latin typeface="Calibri"/>
                  <a:ea typeface="Calibri"/>
                </a:rPr>
                <a:t>Real-time clock</a:t>
              </a:r>
              <a:endParaRPr lang="en-US" sz="1870" b="0" strike="noStrike" spc="-1">
                <a:solidFill>
                  <a:srgbClr val="000000"/>
                </a:solidFill>
                <a:latin typeface="Arial"/>
              </a:endParaRPr>
            </a:p>
          </p:txBody>
        </p:sp>
      </p:grpSp>
      <p:grpSp>
        <p:nvGrpSpPr>
          <p:cNvPr id="35" name="Google Shape;344;p12"/>
          <p:cNvGrpSpPr/>
          <p:nvPr/>
        </p:nvGrpSpPr>
        <p:grpSpPr>
          <a:xfrm>
            <a:off x="8529840" y="3190680"/>
            <a:ext cx="3263400" cy="771120"/>
            <a:chOff x="8668080" y="3577680"/>
            <a:chExt cx="3263400" cy="771120"/>
          </a:xfrm>
        </p:grpSpPr>
        <p:sp>
          <p:nvSpPr>
            <p:cNvPr id="36" name="Google Shape;345;p12"/>
            <p:cNvSpPr/>
            <p:nvPr/>
          </p:nvSpPr>
          <p:spPr>
            <a:xfrm>
              <a:off x="8668080" y="3968280"/>
              <a:ext cx="326340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0" strike="noStrike" spc="-1">
                  <a:solidFill>
                    <a:schemeClr val="lt1"/>
                  </a:solidFill>
                  <a:latin typeface="Calibri"/>
                  <a:ea typeface="Calibri"/>
                </a:rPr>
                <a:t>Data Exchange</a:t>
              </a:r>
              <a:endParaRPr lang="en-US" sz="1700" b="0" strike="noStrike" spc="-1">
                <a:solidFill>
                  <a:srgbClr val="000000"/>
                </a:solidFill>
                <a:latin typeface="Arial"/>
              </a:endParaRPr>
            </a:p>
          </p:txBody>
        </p:sp>
        <p:sp>
          <p:nvSpPr>
            <p:cNvPr id="37" name="Google Shape;346;p12"/>
            <p:cNvSpPr/>
            <p:nvPr/>
          </p:nvSpPr>
          <p:spPr>
            <a:xfrm>
              <a:off x="8668080" y="3577680"/>
              <a:ext cx="3263400" cy="4064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870" b="1" strike="noStrike" spc="-1" dirty="0">
                  <a:solidFill>
                    <a:schemeClr val="lt1"/>
                  </a:solidFill>
                  <a:latin typeface="Calibri"/>
                  <a:ea typeface="Calibri"/>
                </a:rPr>
                <a:t>Communication</a:t>
              </a:r>
              <a:endParaRPr lang="en-US" sz="1870" b="0" strike="noStrike" spc="-1" dirty="0">
                <a:solidFill>
                  <a:srgbClr val="000000"/>
                </a:solidFill>
                <a:latin typeface="Arial"/>
              </a:endParaRPr>
            </a:p>
          </p:txBody>
        </p:sp>
      </p:grpSp>
    </p:spTree>
    <p:extLst>
      <p:ext uri="{BB962C8B-B14F-4D97-AF65-F5344CB8AC3E}">
        <p14:creationId xmlns:p14="http://schemas.microsoft.com/office/powerpoint/2010/main" val="23989767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 name="PlaceHolder 1"/>
          <p:cNvSpPr>
            <a:spLocks noGrp="1"/>
          </p:cNvSpPr>
          <p:nvPr>
            <p:ph idx="4294967295"/>
          </p:nvPr>
        </p:nvSpPr>
        <p:spPr>
          <a:xfrm>
            <a:off x="-70840" y="1146535"/>
            <a:ext cx="12190412" cy="908050"/>
          </a:xfrm>
          <a:prstGeom prst="rect">
            <a:avLst/>
          </a:prstGeom>
          <a:noFill/>
          <a:ln w="0">
            <a:noFill/>
          </a:ln>
        </p:spPr>
        <p:txBody>
          <a:bodyPr lIns="122040" tIns="60840" rIns="122040" bIns="60840" anchor="ctr">
            <a:noAutofit/>
          </a:bodyPr>
          <a:lstStyle/>
          <a:p>
            <a:pPr indent="0" algn="ctr" defTabSz="914400">
              <a:lnSpc>
                <a:spcPct val="90000"/>
              </a:lnSpc>
              <a:buNone/>
              <a:tabLst>
                <a:tab pos="0" algn="l"/>
              </a:tabLst>
            </a:pPr>
            <a:r>
              <a:rPr lang="en-US" sz="2800" b="1" strike="noStrike" spc="-1" dirty="0">
                <a:solidFill>
                  <a:schemeClr val="lt1"/>
                </a:solidFill>
                <a:latin typeface="Arial"/>
                <a:ea typeface="Arial"/>
              </a:rPr>
              <a:t>SYNERGY OF ELECTRONICS AND EMBEDDED SYSTEMS</a:t>
            </a:r>
            <a:endParaRPr lang="en-US" sz="2800" b="0" strike="noStrike" spc="-1" dirty="0">
              <a:solidFill>
                <a:srgbClr val="000000"/>
              </a:solidFill>
              <a:latin typeface="Arial"/>
            </a:endParaRPr>
          </a:p>
        </p:txBody>
      </p:sp>
      <p:sp>
        <p:nvSpPr>
          <p:cNvPr id="1570" name="Google Shape;366;p13"/>
          <p:cNvSpPr/>
          <p:nvPr/>
        </p:nvSpPr>
        <p:spPr>
          <a:xfrm>
            <a:off x="599940" y="1724760"/>
            <a:ext cx="142920" cy="220680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dk1"/>
              </a:solidFill>
              <a:latin typeface="Arial"/>
              <a:ea typeface="Arial"/>
            </a:endParaRPr>
          </a:p>
        </p:txBody>
      </p:sp>
      <p:sp>
        <p:nvSpPr>
          <p:cNvPr id="1571" name="Google Shape;367;p13"/>
          <p:cNvSpPr/>
          <p:nvPr/>
        </p:nvSpPr>
        <p:spPr>
          <a:xfrm>
            <a:off x="790740" y="2054585"/>
            <a:ext cx="2708280" cy="4739517"/>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2000" b="0" strike="noStrike" spc="-1" dirty="0">
                <a:solidFill>
                  <a:schemeClr val="lt1"/>
                </a:solidFill>
                <a:latin typeface="Calibri" panose="020F0502020204030204" pitchFamily="34" charset="0"/>
                <a:ea typeface="Arial"/>
                <a:cs typeface="Calibri" panose="020F0502020204030204" pitchFamily="34" charset="0"/>
              </a:rPr>
              <a:t>Embedded systems heavily rely on electronic components, including microcontrollers, sensors, and actuators, to perform dedicated functions. Electronics serve as the foundational building blocks for embedded systems, providing the necessary hardware for computation and control.</a:t>
            </a:r>
            <a:endParaRPr lang="en-US" sz="2000" b="0" strike="noStrike" spc="-1" dirty="0">
              <a:solidFill>
                <a:srgbClr val="000000"/>
              </a:solidFill>
              <a:latin typeface="Calibri" panose="020F0502020204030204" pitchFamily="34" charset="0"/>
              <a:cs typeface="Calibri" panose="020F0502020204030204" pitchFamily="34" charset="0"/>
            </a:endParaRPr>
          </a:p>
        </p:txBody>
      </p:sp>
      <p:sp>
        <p:nvSpPr>
          <p:cNvPr id="1572" name="Google Shape;368;p13"/>
          <p:cNvSpPr/>
          <p:nvPr/>
        </p:nvSpPr>
        <p:spPr>
          <a:xfrm>
            <a:off x="11345423" y="1796643"/>
            <a:ext cx="142920" cy="2206800"/>
          </a:xfrm>
          <a:prstGeom prst="rect">
            <a:avLst/>
          </a:prstGeom>
          <a:solidFill>
            <a:schemeClr val="lt1"/>
          </a:solidFill>
          <a:ln w="0">
            <a:noFill/>
          </a:ln>
        </p:spPr>
        <p:style>
          <a:lnRef idx="0">
            <a:scrgbClr r="0" g="0" b="0"/>
          </a:lnRef>
          <a:fillRef idx="0">
            <a:scrgbClr r="0" g="0" b="0"/>
          </a:fillRef>
          <a:effectRef idx="0">
            <a:scrgbClr r="0" g="0" b="0"/>
          </a:effectRef>
          <a:fontRef idx="minor"/>
        </p:style>
        <p:txBody>
          <a:bodyPr lIns="122040" tIns="60840" rIns="122040" bIns="60840" anchor="ctr">
            <a:noAutofit/>
          </a:bodyPr>
          <a:lstStyle/>
          <a:p>
            <a:pPr algn="ctr" defTabSz="457200">
              <a:lnSpc>
                <a:spcPct val="100000"/>
              </a:lnSpc>
            </a:pPr>
            <a:endParaRPr lang="en-US" sz="2400" b="0" strike="noStrike" spc="-1">
              <a:solidFill>
                <a:schemeClr val="dk1"/>
              </a:solidFill>
              <a:latin typeface="Arial"/>
              <a:ea typeface="Arial"/>
            </a:endParaRPr>
          </a:p>
        </p:txBody>
      </p:sp>
      <p:grpSp>
        <p:nvGrpSpPr>
          <p:cNvPr id="1573" name="Google Shape;369;p13"/>
          <p:cNvGrpSpPr/>
          <p:nvPr/>
        </p:nvGrpSpPr>
        <p:grpSpPr>
          <a:xfrm>
            <a:off x="8531718" y="1796643"/>
            <a:ext cx="2759400" cy="5061357"/>
            <a:chOff x="8640360" y="2506320"/>
            <a:chExt cx="2759400" cy="5061357"/>
          </a:xfrm>
        </p:grpSpPr>
        <p:sp>
          <p:nvSpPr>
            <p:cNvPr id="1574" name="Google Shape;370;p13"/>
            <p:cNvSpPr/>
            <p:nvPr/>
          </p:nvSpPr>
          <p:spPr>
            <a:xfrm>
              <a:off x="8640360" y="2828160"/>
              <a:ext cx="2759400" cy="4739517"/>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2000" b="0" strike="noStrike" spc="-1" dirty="0">
                  <a:solidFill>
                    <a:schemeClr val="lt1"/>
                  </a:solidFill>
                  <a:latin typeface="Calibri" panose="020F0502020204030204" pitchFamily="34" charset="0"/>
                  <a:ea typeface="Arial"/>
                  <a:cs typeface="Calibri" panose="020F0502020204030204" pitchFamily="34" charset="0"/>
                </a:rPr>
                <a:t>Electronics empower embedded systems with the intelligence to interact with the surrounding environment. Through the integration of sensors and processing units, electronics enable embedded systems to sense, process, and respond to real-world data, facilitating automation and smart functionalities.</a:t>
              </a:r>
              <a:endParaRPr lang="en-US" sz="2000" b="0" strike="noStrike" spc="-1" dirty="0">
                <a:solidFill>
                  <a:srgbClr val="000000"/>
                </a:solidFill>
                <a:latin typeface="Calibri" panose="020F0502020204030204" pitchFamily="34" charset="0"/>
                <a:cs typeface="Calibri" panose="020F0502020204030204" pitchFamily="34" charset="0"/>
              </a:endParaRPr>
            </a:p>
          </p:txBody>
        </p:sp>
        <p:sp>
          <p:nvSpPr>
            <p:cNvPr id="1575" name="Google Shape;371;p13"/>
            <p:cNvSpPr/>
            <p:nvPr/>
          </p:nvSpPr>
          <p:spPr>
            <a:xfrm>
              <a:off x="8688240" y="2506320"/>
              <a:ext cx="2711160" cy="36504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algn="r" defTabSz="457200">
                <a:lnSpc>
                  <a:spcPct val="100000"/>
                </a:lnSpc>
              </a:pPr>
              <a:r>
                <a:rPr lang="en-US" sz="1600" b="1" strike="noStrike" spc="-1">
                  <a:solidFill>
                    <a:schemeClr val="lt1"/>
                  </a:solidFill>
                  <a:latin typeface="Arial"/>
                  <a:ea typeface="Arial"/>
                </a:rPr>
                <a:t>Embedded Intelligence</a:t>
              </a:r>
              <a:endParaRPr lang="en-US" sz="1600" b="0" strike="noStrike" spc="-1">
                <a:solidFill>
                  <a:srgbClr val="000000"/>
                </a:solidFill>
                <a:latin typeface="Arial"/>
              </a:endParaRPr>
            </a:p>
          </p:txBody>
        </p:sp>
      </p:grpSp>
      <p:sp>
        <p:nvSpPr>
          <p:cNvPr id="1576" name="Google Shape;372;p13"/>
          <p:cNvSpPr/>
          <p:nvPr/>
        </p:nvSpPr>
        <p:spPr>
          <a:xfrm>
            <a:off x="791280" y="1756440"/>
            <a:ext cx="2973960" cy="380520"/>
          </a:xfrm>
          <a:prstGeom prst="rect">
            <a:avLst/>
          </a:prstGeom>
          <a:noFill/>
          <a:ln w="0">
            <a:noFill/>
          </a:ln>
        </p:spPr>
        <p:style>
          <a:lnRef idx="0">
            <a:scrgbClr r="0" g="0" b="0"/>
          </a:lnRef>
          <a:fillRef idx="0">
            <a:scrgbClr r="0" g="0" b="0"/>
          </a:fillRef>
          <a:effectRef idx="0">
            <a:scrgbClr r="0" g="0" b="0"/>
          </a:effectRef>
          <a:fontRef idx="minor"/>
        </p:style>
        <p:txBody>
          <a:bodyPr lIns="122040" tIns="60840" rIns="122040" bIns="60840" anchor="t">
            <a:spAutoFit/>
          </a:bodyPr>
          <a:lstStyle/>
          <a:p>
            <a:pPr defTabSz="457200">
              <a:lnSpc>
                <a:spcPct val="100000"/>
              </a:lnSpc>
            </a:pPr>
            <a:r>
              <a:rPr lang="en-US" sz="1700" b="1" strike="noStrike" spc="-1" dirty="0">
                <a:solidFill>
                  <a:schemeClr val="lt1"/>
                </a:solidFill>
                <a:latin typeface="Arial"/>
                <a:ea typeface="Arial"/>
              </a:rPr>
              <a:t>Integration of Electronics</a:t>
            </a:r>
            <a:endParaRPr lang="en-US" sz="1700" b="0" strike="noStrike" spc="-1" dirty="0">
              <a:solidFill>
                <a:srgbClr val="000000"/>
              </a:solidFill>
              <a:latin typeface="Arial"/>
            </a:endParaRPr>
          </a:p>
        </p:txBody>
      </p:sp>
      <p:pic>
        <p:nvPicPr>
          <p:cNvPr id="1577" name="Google Shape;373;p13" descr="Embedded, system, microchip, electronics, process, cpu, controller icon -  Download on Iconfinder"/>
          <p:cNvPicPr/>
          <p:nvPr/>
        </p:nvPicPr>
        <p:blipFill>
          <a:blip r:embed="rId2"/>
          <a:stretch/>
        </p:blipFill>
        <p:spPr>
          <a:xfrm>
            <a:off x="4596066" y="2730825"/>
            <a:ext cx="2856600" cy="2856600"/>
          </a:xfrm>
          <a:prstGeom prst="rect">
            <a:avLst/>
          </a:prstGeom>
          <a:ln w="88900" cap="sq">
            <a:solidFill>
              <a:srgbClr val="91DBE5"/>
            </a:solidFill>
            <a:miter/>
          </a:ln>
          <a:effectLst>
            <a:innerShdw blurRad="76200">
              <a:srgbClr val="000000"/>
            </a:innerShdw>
          </a:effectLst>
        </p:spPr>
      </p:pic>
      <p:sp>
        <p:nvSpPr>
          <p:cNvPr id="1578" name="Rectangle 1"/>
          <p:cNvSpPr/>
          <p:nvPr/>
        </p:nvSpPr>
        <p:spPr>
          <a:xfrm>
            <a:off x="441029" y="348628"/>
            <a:ext cx="6115981" cy="724680"/>
          </a:xfrm>
          <a:prstGeom prst="rect">
            <a:avLst/>
          </a:prstGeom>
          <a:solidFill>
            <a:schemeClr val="accent1">
              <a:lumMod val="50000"/>
            </a:schemeClr>
          </a:solidFill>
          <a:ln>
            <a:noFill/>
          </a:ln>
        </p:spPr>
        <p:style>
          <a:lnRef idx="2">
            <a:schemeClr val="accent5">
              <a:shade val="50000"/>
            </a:schemeClr>
          </a:lnRef>
          <a:fillRef idx="1">
            <a:schemeClr val="accent5"/>
          </a:fillRef>
          <a:effectRef idx="0">
            <a:schemeClr val="accent5"/>
          </a:effectRef>
          <a:fontRef idx="minor"/>
        </p:style>
        <p:txBody>
          <a:bodyPr lIns="90000" tIns="45000" rIns="90000" bIns="45000" anchor="ctr">
            <a:noAutofit/>
          </a:bodyPr>
          <a:lstStyle/>
          <a:p>
            <a:pPr algn="ctr" defTabSz="457200">
              <a:lnSpc>
                <a:spcPct val="100000"/>
              </a:lnSpc>
            </a:pPr>
            <a:r>
              <a:rPr lang="en-US" sz="5400" b="1" strike="noStrike" spc="-1" dirty="0">
                <a:solidFill>
                  <a:schemeClr val="lt1"/>
                </a:solidFill>
                <a:latin typeface="Calibri" panose="020F0502020204030204" pitchFamily="34" charset="0"/>
                <a:cs typeface="Calibri" panose="020F0502020204030204" pitchFamily="34" charset="0"/>
              </a:rPr>
              <a:t>EMBEDDED SYSTEM</a:t>
            </a:r>
            <a:endParaRPr lang="en-US" sz="5400" b="0" strike="noStrike" spc="-1" dirty="0">
              <a:solidFill>
                <a:srgbClr val="FFFFFF"/>
              </a:solidFill>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 name="PlaceHolder 1"/>
          <p:cNvSpPr>
            <a:spLocks noGrp="1"/>
          </p:cNvSpPr>
          <p:nvPr>
            <p:ph idx="4294967295"/>
          </p:nvPr>
        </p:nvSpPr>
        <p:spPr>
          <a:xfrm>
            <a:off x="0" y="284163"/>
            <a:ext cx="8828088" cy="766762"/>
          </a:xfrm>
          <a:prstGeom prst="rect">
            <a:avLst/>
          </a:prstGeom>
          <a:noFill/>
          <a:ln w="0">
            <a:noFill/>
          </a:ln>
        </p:spPr>
        <p:txBody>
          <a:bodyPr lIns="122040" tIns="60840" rIns="122040" bIns="60840" anchor="ctr">
            <a:noAutofit/>
          </a:bodyPr>
          <a:lstStyle/>
          <a:p>
            <a:pPr indent="0" algn="ctr" defTabSz="914400">
              <a:lnSpc>
                <a:spcPct val="90000"/>
              </a:lnSpc>
              <a:spcBef>
                <a:spcPts val="1001"/>
              </a:spcBef>
              <a:buNone/>
              <a:tabLst>
                <a:tab pos="0" algn="l"/>
              </a:tabLst>
            </a:pPr>
            <a:r>
              <a:rPr lang="en-US" sz="4800" b="1" strike="noStrike" spc="-1">
                <a:solidFill>
                  <a:schemeClr val="lt1"/>
                </a:solidFill>
                <a:latin typeface="Calibri"/>
                <a:ea typeface="Calibri"/>
              </a:rPr>
              <a:t>TECHNOLOGY TIMELINE</a:t>
            </a:r>
            <a:endParaRPr lang="en-US" sz="4800" b="0" strike="noStrike" spc="-1">
              <a:solidFill>
                <a:srgbClr val="FFFFFF"/>
              </a:solidFill>
              <a:latin typeface="Arial"/>
            </a:endParaRPr>
          </a:p>
        </p:txBody>
      </p:sp>
      <p:pic>
        <p:nvPicPr>
          <p:cNvPr id="1580" name="Google Shape;381;g2acc62a0c21_0_17"/>
          <p:cNvPicPr/>
          <p:nvPr/>
        </p:nvPicPr>
        <p:blipFill>
          <a:blip r:embed="rId3"/>
          <a:srcRect l="2014" t="14315" r="2041"/>
          <a:stretch/>
        </p:blipFill>
        <p:spPr>
          <a:xfrm>
            <a:off x="537480" y="1240560"/>
            <a:ext cx="11018880" cy="4895280"/>
          </a:xfrm>
          <a:prstGeom prst="rect">
            <a:avLst/>
          </a:prstGeom>
          <a:ln w="88900" cap="sq">
            <a:solidFill>
              <a:srgbClr val="91DBE5"/>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Links</a:t>
            </a:r>
            <a:endParaRPr lang="en-US" dirty="0"/>
          </a:p>
        </p:txBody>
      </p:sp>
      <p:sp>
        <p:nvSpPr>
          <p:cNvPr id="3" name="Rounded Rectangle 2"/>
          <p:cNvSpPr/>
          <p:nvPr/>
        </p:nvSpPr>
        <p:spPr>
          <a:xfrm>
            <a:off x="692209" y="1768979"/>
            <a:ext cx="10716427" cy="4255806"/>
          </a:xfrm>
          <a:prstGeom prst="roundRect">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2"/>
              </a:rPr>
              <a:t>https://www.techtarget.com/iotagenda/definition/Internet-of-Things-IoT</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3"/>
              </a:rPr>
              <a:t>https://link.springer.com/article/10.1007/s11036-018-1090-3</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4"/>
              </a:rPr>
              <a:t>https://jasupdates.com/iot/</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5"/>
              </a:rPr>
              <a:t>https://www.slideshare.net/ShreeDevi42/iot-module-1-pptpptx</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r>
              <a:rPr lang="en-US" dirty="0" smtClean="0">
                <a:solidFill>
                  <a:schemeClr val="accent4">
                    <a:lumMod val="60000"/>
                    <a:lumOff val="40000"/>
                  </a:schemeClr>
                </a:solidFill>
                <a:hlinkClick r:id="rId6"/>
              </a:rPr>
              <a:t>https://www.hexacta.com/iot-security-mitigating-the-risk-of-an-attack-on-your-system/</a:t>
            </a: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514350" indent="-514350">
              <a:buClr>
                <a:schemeClr val="tx1"/>
              </a:buClr>
              <a:buFont typeface="Wingdings" panose="05000000000000000000" pitchFamily="2" charset="2"/>
              <a:buChar char="Ø"/>
            </a:pPr>
            <a:endParaRPr lang="en-US" dirty="0" smtClean="0">
              <a:solidFill>
                <a:schemeClr val="accent4">
                  <a:lumMod val="60000"/>
                  <a:lumOff val="40000"/>
                </a:schemeClr>
              </a:solidFill>
            </a:endParaRPr>
          </a:p>
          <a:p>
            <a:pPr marL="285750" indent="-285750" algn="ctr">
              <a:buClr>
                <a:schemeClr val="tx1"/>
              </a:buClr>
              <a:buFont typeface="Wingdings" panose="05000000000000000000" pitchFamily="2" charset="2"/>
              <a:buChar char="Ø"/>
            </a:pPr>
            <a:endParaRPr lang="en-US" dirty="0"/>
          </a:p>
        </p:txBody>
      </p:sp>
    </p:spTree>
    <p:extLst>
      <p:ext uri="{BB962C8B-B14F-4D97-AF65-F5344CB8AC3E}">
        <p14:creationId xmlns:p14="http://schemas.microsoft.com/office/powerpoint/2010/main" val="867190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8625" y="2807208"/>
            <a:ext cx="5924215" cy="1107567"/>
          </a:xfrm>
          <a:ln>
            <a:solidFill>
              <a:schemeClr val="accent1">
                <a:lumMod val="50000"/>
              </a:schemeClr>
            </a:solidFill>
          </a:ln>
        </p:spPr>
        <p:txBody>
          <a:bodyPr/>
          <a:lstStyle/>
          <a:p>
            <a:endParaRPr lang="en-US" dirty="0"/>
          </a:p>
        </p:txBody>
      </p:sp>
    </p:spTree>
    <p:extLst>
      <p:ext uri="{BB962C8B-B14F-4D97-AF65-F5344CB8AC3E}">
        <p14:creationId xmlns:p14="http://schemas.microsoft.com/office/powerpoint/2010/main" val="6911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90580" y="304535"/>
            <a:ext cx="11214100" cy="923330"/>
          </a:xfrm>
        </p:spPr>
        <p:txBody>
          <a:bodyPr/>
          <a:lstStyle/>
          <a:p>
            <a:r>
              <a:rPr lang="en-GB" sz="6000" spc="-1" dirty="0">
                <a:solidFill>
                  <a:schemeClr val="lt1"/>
                </a:solidFill>
                <a:latin typeface="Calibri"/>
                <a:ea typeface="Calibri"/>
              </a:rPr>
              <a:t>Course Duration</a:t>
            </a:r>
            <a:endParaRPr lang="en-US" sz="6000" dirty="0"/>
          </a:p>
        </p:txBody>
      </p:sp>
      <p:sp>
        <p:nvSpPr>
          <p:cNvPr id="3" name="Content Placeholder 2"/>
          <p:cNvSpPr>
            <a:spLocks noGrp="1"/>
          </p:cNvSpPr>
          <p:nvPr>
            <p:ph idx="1"/>
          </p:nvPr>
        </p:nvSpPr>
        <p:spPr>
          <a:xfrm>
            <a:off x="817685" y="1978884"/>
            <a:ext cx="10435591" cy="4557713"/>
          </a:xfrm>
        </p:spPr>
        <p:txBody>
          <a:bodyPr/>
          <a:lstStyle/>
          <a:p>
            <a:pPr>
              <a:spcBef>
                <a:spcPts val="1001"/>
              </a:spcBef>
              <a:spcAft>
                <a:spcPts val="799"/>
              </a:spcAft>
              <a:buFont typeface="Wingdings" panose="05000000000000000000" pitchFamily="2" charset="2"/>
              <a:buChar char="Ø"/>
            </a:pPr>
            <a:r>
              <a:rPr lang="en-GB" spc="296" dirty="0">
                <a:solidFill>
                  <a:schemeClr val="lt1"/>
                </a:solidFill>
                <a:latin typeface="Calibri"/>
                <a:ea typeface="Calibri"/>
              </a:rPr>
              <a:t>4 Hours Per Week </a:t>
            </a:r>
            <a:endParaRPr lang="en-US" spc="-1" dirty="0">
              <a:solidFill>
                <a:srgbClr val="000000"/>
              </a:solidFill>
            </a:endParaRPr>
          </a:p>
          <a:p>
            <a:pPr>
              <a:spcBef>
                <a:spcPts val="1001"/>
              </a:spcBef>
              <a:spcAft>
                <a:spcPts val="799"/>
              </a:spcAft>
              <a:buFont typeface="Wingdings" panose="05000000000000000000" pitchFamily="2" charset="2"/>
              <a:buChar char="Ø"/>
            </a:pPr>
            <a:r>
              <a:rPr lang="en-GB" spc="296" dirty="0">
                <a:solidFill>
                  <a:schemeClr val="lt1"/>
                </a:solidFill>
                <a:latin typeface="Calibri"/>
                <a:ea typeface="Calibri"/>
              </a:rPr>
              <a:t>4</a:t>
            </a:r>
            <a:r>
              <a:rPr lang="en-GB" spc="296" dirty="0" smtClean="0">
                <a:solidFill>
                  <a:schemeClr val="lt1"/>
                </a:solidFill>
                <a:latin typeface="Calibri"/>
                <a:ea typeface="Calibri"/>
              </a:rPr>
              <a:t>-hrs once a </a:t>
            </a:r>
            <a:r>
              <a:rPr lang="en-GB" spc="296" dirty="0">
                <a:solidFill>
                  <a:schemeClr val="lt1"/>
                </a:solidFill>
                <a:latin typeface="Calibri"/>
                <a:ea typeface="Calibri"/>
              </a:rPr>
              <a:t>week, Friday-Wednesday </a:t>
            </a:r>
            <a:r>
              <a:rPr lang="en-GB" spc="296" dirty="0" smtClean="0">
                <a:solidFill>
                  <a:schemeClr val="lt1"/>
                </a:solidFill>
                <a:latin typeface="Calibri"/>
                <a:ea typeface="Calibri"/>
              </a:rPr>
              <a:t>9:00am-1:00pm.</a:t>
            </a:r>
            <a:endParaRPr lang="en-US" spc="-1" dirty="0">
              <a:solidFill>
                <a:srgbClr val="000000"/>
              </a:solidFill>
            </a:endParaRPr>
          </a:p>
          <a:p>
            <a:pPr>
              <a:spcBef>
                <a:spcPts val="1001"/>
              </a:spcBef>
              <a:spcAft>
                <a:spcPts val="799"/>
              </a:spcAft>
              <a:buFont typeface="Wingdings" panose="05000000000000000000" pitchFamily="2" charset="2"/>
              <a:buChar char="Ø"/>
            </a:pPr>
            <a:r>
              <a:rPr lang="en-GB" spc="296" dirty="0">
                <a:solidFill>
                  <a:schemeClr val="lt1"/>
                </a:solidFill>
                <a:latin typeface="Calibri"/>
                <a:ea typeface="Calibri"/>
              </a:rPr>
              <a:t>Total of 12 Weeks 48-hrs</a:t>
            </a:r>
            <a:endParaRPr lang="en-US" spc="-1" dirty="0">
              <a:solidFill>
                <a:srgbClr val="000000"/>
              </a:solidFill>
            </a:endParaRPr>
          </a:p>
          <a:p>
            <a:pPr marL="0" indent="0">
              <a:buNone/>
            </a:pPr>
            <a:endParaRPr lang="en-US" dirty="0"/>
          </a:p>
        </p:txBody>
      </p:sp>
      <p:pic>
        <p:nvPicPr>
          <p:cNvPr id="4" name="Graphic 2" descr="Stopwatch"/>
          <p:cNvPicPr/>
          <p:nvPr/>
        </p:nvPicPr>
        <p:blipFill>
          <a:blip r:embed="rId2"/>
          <a:stretch/>
        </p:blipFill>
        <p:spPr>
          <a:xfrm>
            <a:off x="1442755" y="-106241"/>
            <a:ext cx="1647825" cy="1524001"/>
          </a:xfrm>
          <a:prstGeom prst="rect">
            <a:avLst/>
          </a:prstGeom>
          <a:ln w="0">
            <a:noFill/>
          </a:ln>
        </p:spPr>
      </p:pic>
    </p:spTree>
    <p:extLst>
      <p:ext uri="{BB962C8B-B14F-4D97-AF65-F5344CB8AC3E}">
        <p14:creationId xmlns:p14="http://schemas.microsoft.com/office/powerpoint/2010/main" val="299943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965" y="244979"/>
            <a:ext cx="9929360" cy="923330"/>
          </a:xfrm>
        </p:spPr>
        <p:txBody>
          <a:bodyPr/>
          <a:lstStyle/>
          <a:p>
            <a:r>
              <a:rPr lang="en-US" sz="6000" spc="-1" dirty="0">
                <a:solidFill>
                  <a:srgbClr val="FFFFFF"/>
                </a:solidFill>
                <a:latin typeface="Calibri" panose="020F0502020204030204" pitchFamily="34" charset="0"/>
                <a:ea typeface="Calibri"/>
                <a:cs typeface="Calibri" panose="020F0502020204030204" pitchFamily="34" charset="0"/>
              </a:rPr>
              <a:t>Day-1 </a:t>
            </a:r>
            <a:r>
              <a:rPr lang="en-US" sz="6000" spc="-1" dirty="0" smtClean="0">
                <a:solidFill>
                  <a:srgbClr val="FFFFFF"/>
                </a:solidFill>
                <a:latin typeface="Calibri" panose="020F0502020204030204" pitchFamily="34" charset="0"/>
                <a:ea typeface="Calibri"/>
                <a:cs typeface="Calibri" panose="020F0502020204030204" pitchFamily="34" charset="0"/>
              </a:rPr>
              <a:t>(</a:t>
            </a:r>
            <a:r>
              <a:rPr lang="en-US" sz="6000" spc="-1" dirty="0">
                <a:solidFill>
                  <a:srgbClr val="FFFFFF"/>
                </a:solidFill>
                <a:latin typeface="Calibri" panose="020F0502020204030204" pitchFamily="34" charset="0"/>
                <a:ea typeface="Calibri"/>
                <a:cs typeface="Calibri" panose="020F0502020204030204" pitchFamily="34" charset="0"/>
              </a:rPr>
              <a:t>zoom meeting)</a:t>
            </a:r>
            <a:endParaRPr lang="en-US" sz="6000"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489512" y="1876367"/>
            <a:ext cx="9919123" cy="4351338"/>
          </a:xfrm>
        </p:spPr>
        <p:txBody>
          <a:bodyPr/>
          <a:lstStyle/>
          <a:p>
            <a:pPr marL="800280" indent="-457200" algn="just">
              <a:spcBef>
                <a:spcPts val="1001"/>
              </a:spcBef>
              <a:buFont typeface="Wingdings" panose="05000000000000000000" pitchFamily="2" charset="2"/>
              <a:buChar char="Ø"/>
              <a:tabLst>
                <a:tab pos="0" algn="l"/>
              </a:tabLst>
            </a:pPr>
            <a:r>
              <a:rPr lang="en-US" spc="296" dirty="0">
                <a:solidFill>
                  <a:schemeClr val="lt1"/>
                </a:solidFill>
                <a:latin typeface="Calibri"/>
                <a:ea typeface="Calibri"/>
              </a:rPr>
              <a:t>Introductory Session:</a:t>
            </a:r>
            <a:endParaRPr lang="en-US" spc="-1" dirty="0">
              <a:solidFill>
                <a:srgbClr val="000000"/>
              </a:solidFill>
            </a:endParaRPr>
          </a:p>
          <a:p>
            <a:pPr marL="800280" lvl="1" algn="just">
              <a:spcBef>
                <a:spcPts val="1001"/>
              </a:spcBef>
              <a:buClr>
                <a:schemeClr val="bg1"/>
              </a:buClr>
              <a:buFont typeface="Arial"/>
              <a:buChar char="•"/>
              <a:tabLst>
                <a:tab pos="0" algn="l"/>
              </a:tabLst>
            </a:pPr>
            <a:r>
              <a:rPr lang="en-US" spc="296" dirty="0">
                <a:solidFill>
                  <a:schemeClr val="lt1"/>
                </a:solidFill>
                <a:latin typeface="Calibri"/>
                <a:ea typeface="Calibri"/>
              </a:rPr>
              <a:t>Course Objectives: </a:t>
            </a:r>
            <a:r>
              <a:rPr lang="en-US" spc="296" dirty="0" err="1">
                <a:solidFill>
                  <a:schemeClr val="lt1"/>
                </a:solidFill>
                <a:latin typeface="Calibri"/>
                <a:ea typeface="Calibri"/>
              </a:rPr>
              <a:t>Aamir</a:t>
            </a:r>
            <a:r>
              <a:rPr lang="en-US" spc="296" dirty="0">
                <a:solidFill>
                  <a:schemeClr val="lt1"/>
                </a:solidFill>
                <a:latin typeface="Calibri"/>
                <a:ea typeface="Calibri"/>
              </a:rPr>
              <a:t> (15-min)</a:t>
            </a:r>
            <a:endParaRPr lang="en-US" spc="-1" dirty="0">
              <a:solidFill>
                <a:srgbClr val="000000"/>
              </a:solidFill>
            </a:endParaRPr>
          </a:p>
          <a:p>
            <a:pPr marL="800280" lvl="1" algn="just">
              <a:spcBef>
                <a:spcPts val="1001"/>
              </a:spcBef>
              <a:buClr>
                <a:schemeClr val="bg1"/>
              </a:buClr>
              <a:buFont typeface="Arial"/>
              <a:buChar char="•"/>
              <a:tabLst>
                <a:tab pos="0" algn="l"/>
              </a:tabLst>
            </a:pPr>
            <a:r>
              <a:rPr lang="en-US" spc="296" dirty="0">
                <a:solidFill>
                  <a:schemeClr val="lt1"/>
                </a:solidFill>
                <a:latin typeface="Calibri"/>
                <a:ea typeface="Calibri"/>
              </a:rPr>
              <a:t>Q/A and student's introduction: (15-min)</a:t>
            </a:r>
            <a:endParaRPr lang="en-US" spc="-1" dirty="0">
              <a:solidFill>
                <a:srgbClr val="000000"/>
              </a:solidFill>
            </a:endParaRPr>
          </a:p>
          <a:p>
            <a:pPr marL="800280" lvl="1" algn="just">
              <a:spcBef>
                <a:spcPts val="1001"/>
              </a:spcBef>
              <a:buClr>
                <a:schemeClr val="bg1"/>
              </a:buClr>
              <a:buFont typeface="Arial"/>
              <a:buChar char="•"/>
              <a:tabLst>
                <a:tab pos="0" algn="l"/>
              </a:tabLst>
            </a:pPr>
            <a:r>
              <a:rPr lang="en-US" spc="296" dirty="0">
                <a:solidFill>
                  <a:schemeClr val="lt1"/>
                </a:solidFill>
                <a:latin typeface="Calibri"/>
                <a:ea typeface="Calibri"/>
              </a:rPr>
              <a:t>IoT Big Picture: </a:t>
            </a:r>
            <a:r>
              <a:rPr lang="en-US" spc="296" dirty="0" err="1">
                <a:solidFill>
                  <a:schemeClr val="lt1"/>
                </a:solidFill>
                <a:latin typeface="Calibri"/>
                <a:ea typeface="Calibri"/>
              </a:rPr>
              <a:t>Sohail</a:t>
            </a:r>
            <a:r>
              <a:rPr lang="en-US" spc="296" dirty="0">
                <a:solidFill>
                  <a:schemeClr val="lt1"/>
                </a:solidFill>
                <a:latin typeface="Calibri"/>
                <a:ea typeface="Calibri"/>
              </a:rPr>
              <a:t> (30-min)</a:t>
            </a:r>
            <a:endParaRPr lang="en-US" spc="-1" dirty="0">
              <a:solidFill>
                <a:srgbClr val="000000"/>
              </a:solidFill>
            </a:endParaRPr>
          </a:p>
          <a:p>
            <a:pPr marL="800280" lvl="1" algn="just">
              <a:spcBef>
                <a:spcPts val="1001"/>
              </a:spcBef>
              <a:buClr>
                <a:schemeClr val="bg1"/>
              </a:buClr>
              <a:buFont typeface="Arial"/>
              <a:buChar char="•"/>
              <a:tabLst>
                <a:tab pos="0" algn="l"/>
              </a:tabLst>
            </a:pPr>
            <a:r>
              <a:rPr lang="en-US" spc="296" dirty="0">
                <a:solidFill>
                  <a:schemeClr val="lt1"/>
                </a:solidFill>
                <a:latin typeface="Calibri"/>
                <a:ea typeface="Calibri"/>
              </a:rPr>
              <a:t>Electronics and Embedded Systems: </a:t>
            </a:r>
            <a:r>
              <a:rPr lang="en-US" spc="296" dirty="0" err="1">
                <a:solidFill>
                  <a:schemeClr val="lt1"/>
                </a:solidFill>
                <a:latin typeface="Calibri"/>
                <a:ea typeface="Calibri"/>
              </a:rPr>
              <a:t>Azmat</a:t>
            </a:r>
            <a:r>
              <a:rPr lang="en-US" spc="296" dirty="0">
                <a:solidFill>
                  <a:schemeClr val="lt1"/>
                </a:solidFill>
                <a:latin typeface="Calibri"/>
                <a:ea typeface="Calibri"/>
              </a:rPr>
              <a:t> (45-min)</a:t>
            </a:r>
            <a:endParaRPr lang="en-US" spc="-1" dirty="0">
              <a:solidFill>
                <a:srgbClr val="000000"/>
              </a:solidFill>
            </a:endParaRPr>
          </a:p>
          <a:p>
            <a:pPr marL="800280" lvl="1" algn="just">
              <a:spcBef>
                <a:spcPts val="1001"/>
              </a:spcBef>
              <a:buClr>
                <a:schemeClr val="bg1"/>
              </a:buClr>
              <a:buFont typeface="Arial"/>
              <a:buChar char="•"/>
              <a:tabLst>
                <a:tab pos="0" algn="l"/>
              </a:tabLst>
            </a:pPr>
            <a:r>
              <a:rPr lang="en-US" spc="296" dirty="0">
                <a:solidFill>
                  <a:schemeClr val="lt1"/>
                </a:solidFill>
                <a:latin typeface="Calibri"/>
                <a:ea typeface="Calibri"/>
              </a:rPr>
              <a:t>Short demos: Mubashir (15-min)</a:t>
            </a:r>
            <a:endParaRPr lang="en-US" spc="-1" dirty="0">
              <a:solidFill>
                <a:srgbClr val="000000"/>
              </a:solidFill>
            </a:endParaRPr>
          </a:p>
          <a:p>
            <a:pPr indent="0" algn="just">
              <a:spcBef>
                <a:spcPts val="1001"/>
              </a:spcBef>
              <a:buNone/>
              <a:tabLst>
                <a:tab pos="0" algn="l"/>
              </a:tabLst>
            </a:pPr>
            <a:endParaRPr lang="en-US" sz="2400" spc="-1" dirty="0">
              <a:solidFill>
                <a:srgbClr val="000000"/>
              </a:solidFill>
            </a:endParaRPr>
          </a:p>
          <a:p>
            <a:endParaRPr lang="en-US" dirty="0"/>
          </a:p>
        </p:txBody>
      </p:sp>
    </p:spTree>
    <p:extLst>
      <p:ext uri="{BB962C8B-B14F-4D97-AF65-F5344CB8AC3E}">
        <p14:creationId xmlns:p14="http://schemas.microsoft.com/office/powerpoint/2010/main" val="368035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65" y="276225"/>
            <a:ext cx="11214100" cy="923330"/>
          </a:xfrm>
        </p:spPr>
        <p:txBody>
          <a:bodyPr/>
          <a:lstStyle/>
          <a:p>
            <a:r>
              <a:rPr lang="en-US" sz="6000" b="0" spc="-1" dirty="0">
                <a:solidFill>
                  <a:schemeClr val="lt1"/>
                </a:solidFill>
                <a:latin typeface="Calibri" panose="020F0502020204030204" pitchFamily="34" charset="0"/>
                <a:cs typeface="Calibri" panose="020F0502020204030204" pitchFamily="34" charset="0"/>
              </a:rPr>
              <a:t>IoT </a:t>
            </a:r>
            <a:r>
              <a:rPr lang="en-US" sz="6000" b="0" spc="-1" dirty="0" smtClean="0">
                <a:solidFill>
                  <a:schemeClr val="lt1"/>
                </a:solidFill>
                <a:latin typeface="Calibri" panose="020F0502020204030204" pitchFamily="34" charset="0"/>
                <a:cs typeface="Calibri" panose="020F0502020204030204" pitchFamily="34" charset="0"/>
              </a:rPr>
              <a:t>SPRING’24</a:t>
            </a:r>
            <a:endParaRPr lang="en-US" sz="6000" dirty="0"/>
          </a:p>
        </p:txBody>
      </p:sp>
      <p:sp>
        <p:nvSpPr>
          <p:cNvPr id="3" name="Content Placeholder 2"/>
          <p:cNvSpPr>
            <a:spLocks noGrp="1"/>
          </p:cNvSpPr>
          <p:nvPr>
            <p:ph idx="1"/>
          </p:nvPr>
        </p:nvSpPr>
        <p:spPr>
          <a:xfrm>
            <a:off x="1797634" y="2217895"/>
            <a:ext cx="8810625" cy="2222500"/>
          </a:xfrm>
        </p:spPr>
        <p:txBody>
          <a:bodyPr>
            <a:normAutofit/>
          </a:bodyPr>
          <a:lstStyle/>
          <a:p>
            <a:pPr indent="0" algn="ctr">
              <a:buNone/>
              <a:tabLst>
                <a:tab pos="0" algn="l"/>
              </a:tabLst>
            </a:pPr>
            <a:r>
              <a:rPr lang="en-US" sz="6000" b="1" spc="-1" dirty="0">
                <a:solidFill>
                  <a:schemeClr val="lt1"/>
                </a:solidFill>
                <a:latin typeface="Calibri" panose="020F0502020204030204" pitchFamily="34" charset="0"/>
                <a:ea typeface="Calibri"/>
                <a:cs typeface="Calibri" panose="020F0502020204030204" pitchFamily="34" charset="0"/>
              </a:rPr>
              <a:t>INTRODUCTION TO</a:t>
            </a:r>
            <a:endParaRPr lang="en-US" sz="6000" spc="-1" dirty="0">
              <a:solidFill>
                <a:srgbClr val="000000"/>
              </a:solidFill>
              <a:latin typeface="Calibri" panose="020F0502020204030204" pitchFamily="34" charset="0"/>
              <a:cs typeface="Calibri" panose="020F0502020204030204" pitchFamily="34" charset="0"/>
            </a:endParaRPr>
          </a:p>
          <a:p>
            <a:pPr indent="0" algn="ctr">
              <a:spcBef>
                <a:spcPts val="748"/>
              </a:spcBef>
              <a:buNone/>
              <a:tabLst>
                <a:tab pos="0" algn="l"/>
              </a:tabLst>
            </a:pPr>
            <a:r>
              <a:rPr lang="en-US" sz="6000" b="1" spc="-1" dirty="0">
                <a:solidFill>
                  <a:schemeClr val="lt1"/>
                </a:solidFill>
                <a:latin typeface="Calibri" panose="020F0502020204030204" pitchFamily="34" charset="0"/>
                <a:ea typeface="Calibri"/>
                <a:cs typeface="Calibri" panose="020F0502020204030204" pitchFamily="34" charset="0"/>
              </a:rPr>
              <a:t>INTERNET OF THINGS</a:t>
            </a:r>
            <a:endParaRPr lang="en-US" sz="6000" spc="-1" dirty="0">
              <a:solidFill>
                <a:srgbClr val="000000"/>
              </a:solidFill>
              <a:latin typeface="Calibri" panose="020F0502020204030204" pitchFamily="34" charset="0"/>
              <a:cs typeface="Calibri" panose="020F0502020204030204" pitchFamily="34" charset="0"/>
            </a:endParaRPr>
          </a:p>
          <a:p>
            <a:pPr marL="0" indent="0">
              <a:buNone/>
            </a:pPr>
            <a:endParaRPr lang="en-US" sz="6000" dirty="0"/>
          </a:p>
        </p:txBody>
      </p:sp>
      <p:sp>
        <p:nvSpPr>
          <p:cNvPr id="5" name="Google Shape;388;p14"/>
          <p:cNvSpPr/>
          <p:nvPr/>
        </p:nvSpPr>
        <p:spPr>
          <a:xfrm>
            <a:off x="742305" y="1794105"/>
            <a:ext cx="1438920" cy="1535040"/>
          </a:xfrm>
          <a:prstGeom prst="ellipse">
            <a:avLst/>
          </a:prstGeom>
          <a:blipFill rotWithShape="0">
            <a:blip r:embed="rId2"/>
            <a:srcRect/>
            <a:stretch/>
          </a:blipFill>
          <a:ln w="63500" cap="rnd">
            <a:solidFill>
              <a:srgbClr val="FF0000"/>
            </a:solidFill>
            <a:round/>
          </a:ln>
          <a:effectLst>
            <a:outerShdw blurRad="380880" dist="29196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pic>
        <p:nvPicPr>
          <p:cNvPr id="6" name="Content Placeholder 1" descr="C:\Aamir Projects\IOT and Embedded System-Course\Suhail Preparation\Hardware Design and development\H-14-b - Copy.PNG"/>
          <p:cNvPicPr/>
          <p:nvPr/>
        </p:nvPicPr>
        <p:blipFill>
          <a:blip r:embed="rId3"/>
          <a:stretch/>
        </p:blipFill>
        <p:spPr>
          <a:xfrm>
            <a:off x="864687" y="5020588"/>
            <a:ext cx="10676520" cy="1045080"/>
          </a:xfrm>
          <a:prstGeom prst="rect">
            <a:avLst/>
          </a:prstGeom>
          <a:ln w="88900" cap="sq" cmpd="thickThin">
            <a:solidFill>
              <a:srgbClr val="FF0000"/>
            </a:solidFill>
            <a:prstDash val="solid"/>
            <a:miter lim="800000"/>
          </a:ln>
          <a:effectLst>
            <a:innerShdw blurRad="76200">
              <a:srgbClr val="000000"/>
            </a:innerShdw>
          </a:effectLst>
        </p:spPr>
      </p:pic>
    </p:spTree>
    <p:extLst>
      <p:ext uri="{BB962C8B-B14F-4D97-AF65-F5344CB8AC3E}">
        <p14:creationId xmlns:p14="http://schemas.microsoft.com/office/powerpoint/2010/main" val="2723017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8800" y="323850"/>
            <a:ext cx="11214100" cy="923330"/>
          </a:xfrm>
        </p:spPr>
        <p:txBody>
          <a:bodyPr/>
          <a:lstStyle/>
          <a:p>
            <a:r>
              <a:rPr lang="en-US" sz="6000" spc="-1" dirty="0" smtClean="0">
                <a:solidFill>
                  <a:schemeClr val="lt1"/>
                </a:solidFill>
                <a:latin typeface="Arial"/>
              </a:rPr>
              <a:t>Contents</a:t>
            </a:r>
            <a:endParaRPr lang="en-US" sz="6000" dirty="0"/>
          </a:p>
        </p:txBody>
      </p:sp>
      <p:sp>
        <p:nvSpPr>
          <p:cNvPr id="4" name="Freeform 5"/>
          <p:cNvSpPr/>
          <p:nvPr/>
        </p:nvSpPr>
        <p:spPr>
          <a:xfrm>
            <a:off x="2004120" y="1407270"/>
            <a:ext cx="7374960" cy="564120"/>
          </a:xfrm>
          <a:custGeom>
            <a:avLst/>
            <a:gdLst>
              <a:gd name="textAreaLeft" fmla="*/ 0 w 7374960"/>
              <a:gd name="textAreaRight" fmla="*/ 7376040 w 7374960"/>
              <a:gd name="textAreaTop" fmla="*/ 0 h 564120"/>
              <a:gd name="textAreaBottom" fmla="*/ 565200 h 56412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chemeClr val="bg2">
              <a:lumMod val="50000"/>
            </a:schemeClr>
          </a:solidFill>
          <a:ln w="9525">
            <a:solidFill>
              <a:srgbClr val="00285F"/>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History of Innovation Cycles</a:t>
            </a:r>
            <a:endParaRPr lang="en-US" sz="2800" b="0" strike="noStrike" spc="-1">
              <a:solidFill>
                <a:srgbClr val="000000"/>
              </a:solidFill>
              <a:latin typeface="Arial"/>
            </a:endParaRPr>
          </a:p>
        </p:txBody>
      </p:sp>
      <p:sp>
        <p:nvSpPr>
          <p:cNvPr id="5" name="Freeform 7"/>
          <p:cNvSpPr/>
          <p:nvPr/>
        </p:nvSpPr>
        <p:spPr>
          <a:xfrm>
            <a:off x="2004120" y="4572000"/>
            <a:ext cx="7520040" cy="562320"/>
          </a:xfrm>
          <a:custGeom>
            <a:avLst/>
            <a:gdLst>
              <a:gd name="textAreaLeft" fmla="*/ 0 w 7520040"/>
              <a:gd name="textAreaRight" fmla="*/ 7521120 w 7520040"/>
              <a:gd name="textAreaTop" fmla="*/ 0 h 562320"/>
              <a:gd name="textAreaBottom" fmla="*/ 563400 h 56232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89BA17"/>
          </a:solidFill>
          <a:ln w="9525">
            <a:solidFill>
              <a:srgbClr val="89BA17"/>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IoT Network &amp; Connectivity Options</a:t>
            </a:r>
            <a:endParaRPr lang="en-US" sz="2800" b="0" strike="noStrike" spc="-1">
              <a:solidFill>
                <a:srgbClr val="000000"/>
              </a:solidFill>
              <a:latin typeface="Arial"/>
            </a:endParaRPr>
          </a:p>
        </p:txBody>
      </p:sp>
      <p:sp>
        <p:nvSpPr>
          <p:cNvPr id="6" name="Freeform 8"/>
          <p:cNvSpPr/>
          <p:nvPr/>
        </p:nvSpPr>
        <p:spPr>
          <a:xfrm>
            <a:off x="2057400" y="5410080"/>
            <a:ext cx="7466400" cy="564120"/>
          </a:xfrm>
          <a:custGeom>
            <a:avLst/>
            <a:gdLst>
              <a:gd name="textAreaLeft" fmla="*/ 0 w 7466400"/>
              <a:gd name="textAreaRight" fmla="*/ 7467480 w 7466400"/>
              <a:gd name="textAreaTop" fmla="*/ 0 h 564120"/>
              <a:gd name="textAreaBottom" fmla="*/ 565200 h 56412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8F3F7B"/>
          </a:solidFill>
          <a:ln w="9525">
            <a:solidFill>
              <a:srgbClr val="7B0663"/>
            </a:solidFill>
            <a:round/>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IoT Applications and Smart Solutions</a:t>
            </a:r>
            <a:endParaRPr lang="en-US" sz="2800" b="0" strike="noStrike" spc="-1">
              <a:solidFill>
                <a:srgbClr val="000000"/>
              </a:solidFill>
              <a:latin typeface="Arial"/>
            </a:endParaRPr>
          </a:p>
        </p:txBody>
      </p:sp>
      <p:sp>
        <p:nvSpPr>
          <p:cNvPr id="7" name="Freeform 9"/>
          <p:cNvSpPr/>
          <p:nvPr/>
        </p:nvSpPr>
        <p:spPr>
          <a:xfrm>
            <a:off x="2034720" y="2971800"/>
            <a:ext cx="7489440" cy="562320"/>
          </a:xfrm>
          <a:custGeom>
            <a:avLst/>
            <a:gdLst>
              <a:gd name="textAreaLeft" fmla="*/ 0 w 7489440"/>
              <a:gd name="textAreaRight" fmla="*/ 7490520 w 7489440"/>
              <a:gd name="textAreaTop" fmla="*/ 0 h 562320"/>
              <a:gd name="textAreaBottom" fmla="*/ 563400 h 56232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007B78"/>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IoT cycle &amp; How does IoT works</a:t>
            </a:r>
            <a:endParaRPr lang="en-US" sz="2800" b="0" strike="noStrike" spc="-1">
              <a:solidFill>
                <a:srgbClr val="000000"/>
              </a:solidFill>
              <a:latin typeface="Arial"/>
            </a:endParaRPr>
          </a:p>
        </p:txBody>
      </p:sp>
      <p:sp>
        <p:nvSpPr>
          <p:cNvPr id="8" name="Freeform 10"/>
          <p:cNvSpPr/>
          <p:nvPr/>
        </p:nvSpPr>
        <p:spPr>
          <a:xfrm>
            <a:off x="2026800" y="2133720"/>
            <a:ext cx="7443720" cy="564120"/>
          </a:xfrm>
          <a:custGeom>
            <a:avLst/>
            <a:gdLst>
              <a:gd name="textAreaLeft" fmla="*/ 0 w 7443720"/>
              <a:gd name="textAreaRight" fmla="*/ 7444800 w 7443720"/>
              <a:gd name="textAreaTop" fmla="*/ 0 h 564120"/>
              <a:gd name="textAreaBottom" fmla="*/ 565200 h 56412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00A9D4"/>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sv-SE" sz="2800" b="0" strike="noStrike" spc="-1">
                <a:solidFill>
                  <a:srgbClr val="FFFFFF"/>
                </a:solidFill>
                <a:latin typeface="Arial"/>
              </a:rPr>
              <a:t>What is IoT &amp; Why it is needed</a:t>
            </a:r>
            <a:endParaRPr lang="en-US" sz="2800" b="0" strike="noStrike" spc="-1">
              <a:solidFill>
                <a:srgbClr val="000000"/>
              </a:solidFill>
              <a:latin typeface="Arial"/>
            </a:endParaRPr>
          </a:p>
        </p:txBody>
      </p:sp>
      <p:sp>
        <p:nvSpPr>
          <p:cNvPr id="9" name="Freeform 11"/>
          <p:cNvSpPr/>
          <p:nvPr/>
        </p:nvSpPr>
        <p:spPr>
          <a:xfrm>
            <a:off x="2030760" y="3772080"/>
            <a:ext cx="7542720" cy="562320"/>
          </a:xfrm>
          <a:custGeom>
            <a:avLst/>
            <a:gdLst>
              <a:gd name="textAreaLeft" fmla="*/ 0 w 7542720"/>
              <a:gd name="textAreaRight" fmla="*/ 7543800 w 7542720"/>
              <a:gd name="textAreaTop" fmla="*/ 0 h 562320"/>
              <a:gd name="textAreaBottom" fmla="*/ 563400 h 562320"/>
            </a:gdLst>
            <a:ahLst/>
            <a:cxnLst/>
            <a:rect l="textAreaLeft" t="textAreaTop" r="textAreaRight" b="textAreaBottom"/>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F08A00"/>
          </a:solidFill>
          <a:ln w="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defTabSz="457200">
              <a:lnSpc>
                <a:spcPct val="100000"/>
              </a:lnSpc>
            </a:pPr>
            <a:r>
              <a:rPr lang="en-US" sz="2800" b="0" strike="noStrike" spc="-1">
                <a:solidFill>
                  <a:srgbClr val="FFFFFF"/>
                </a:solidFill>
                <a:latin typeface="Arial"/>
              </a:rPr>
              <a:t>IoT Components, Categories, Uses &amp; Risks</a:t>
            </a:r>
            <a:endParaRPr lang="en-US" sz="2800" b="0" strike="noStrike" spc="-1">
              <a:solidFill>
                <a:srgbClr val="000000"/>
              </a:solidFill>
              <a:latin typeface="Arial"/>
            </a:endParaRPr>
          </a:p>
        </p:txBody>
      </p:sp>
    </p:spTree>
    <p:extLst>
      <p:ext uri="{BB962C8B-B14F-4D97-AF65-F5344CB8AC3E}">
        <p14:creationId xmlns:p14="http://schemas.microsoft.com/office/powerpoint/2010/main" val="3635567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2" name="Picture 2" descr="C:\Aamir Projects\IOT and Embedded System-Course\Suhail Preparation\Final slides\Innovation Cycle.PNG"/>
          <p:cNvPicPr/>
          <p:nvPr/>
        </p:nvPicPr>
        <p:blipFill>
          <a:blip r:embed="rId2"/>
          <a:stretch/>
        </p:blipFill>
        <p:spPr>
          <a:xfrm>
            <a:off x="571320" y="457200"/>
            <a:ext cx="11114640" cy="5713920"/>
          </a:xfrm>
          <a:prstGeom prst="rect">
            <a:avLst/>
          </a:prstGeom>
          <a:ln w="88900" cap="sq">
            <a:solidFill>
              <a:srgbClr val="47C3D3"/>
            </a:solidFill>
            <a:miter/>
          </a:ln>
          <a:effectLst>
            <a:innerShdw blurRad="76200">
              <a:srgbClr val="000000"/>
            </a:innerShdw>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9C8B539F-389C-4597-8647-9D136E770A01}" vid="{F8B8D898-378F-4493-B712-3456A9AE51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86</TotalTime>
  <Words>1835</Words>
  <Application>Microsoft Office PowerPoint</Application>
  <PresentationFormat>Widescreen</PresentationFormat>
  <Paragraphs>324</Paragraphs>
  <Slides>48</Slides>
  <Notes>2</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48</vt:i4>
      </vt:variant>
    </vt:vector>
  </HeadingPairs>
  <TitlesOfParts>
    <vt:vector size="59" baseType="lpstr">
      <vt:lpstr>Microsoft YaHei</vt:lpstr>
      <vt:lpstr>Arial</vt:lpstr>
      <vt:lpstr>Bahnschrift SemiLight SemiConde</vt:lpstr>
      <vt:lpstr>Calibri</vt:lpstr>
      <vt:lpstr>Ericsson Capital TT</vt:lpstr>
      <vt:lpstr>Tahoma</vt:lpstr>
      <vt:lpstr>Times New Roman</vt:lpstr>
      <vt:lpstr>Trade Gothic LT Pro</vt:lpstr>
      <vt:lpstr>Trebuchet MS</vt:lpstr>
      <vt:lpstr>Wingdings</vt:lpstr>
      <vt:lpstr>Theme1</vt:lpstr>
      <vt:lpstr>Electronics and Embedded Systems Course</vt:lpstr>
      <vt:lpstr>Overview</vt:lpstr>
      <vt:lpstr>Overview</vt:lpstr>
      <vt:lpstr>Weekly Structure</vt:lpstr>
      <vt:lpstr>Course Duration</vt:lpstr>
      <vt:lpstr>Day-1 (zoom meeting)</vt:lpstr>
      <vt:lpstr>IoT SPRING’24</vt:lpstr>
      <vt:lpstr>Contents</vt:lpstr>
      <vt:lpstr>PowerPoint Presentation</vt:lpstr>
      <vt:lpstr>PowerPoint Presentation</vt:lpstr>
      <vt:lpstr>PowerPoint Presentation</vt:lpstr>
      <vt:lpstr>PowerPoint Presentation</vt:lpstr>
      <vt:lpstr>Who invented IoT</vt:lpstr>
      <vt:lpstr>IoT Cycle</vt:lpstr>
      <vt:lpstr>INTERNET OF THINGS INNOVATIVE EXAMPLES</vt:lpstr>
      <vt:lpstr>Applications Of An IoT</vt:lpstr>
      <vt:lpstr>Applications Of An IoT</vt:lpstr>
      <vt:lpstr>Applications Of An IoT</vt:lpstr>
      <vt:lpstr>Applications Of An IoT</vt:lpstr>
      <vt:lpstr>IoT Components</vt:lpstr>
      <vt:lpstr>How does IoT work?</vt:lpstr>
      <vt:lpstr>Features of IOT</vt:lpstr>
      <vt:lpstr>Features of IOT</vt:lpstr>
      <vt:lpstr>Scenarios of IoT</vt:lpstr>
      <vt:lpstr>PowerPoint Presentation</vt:lpstr>
      <vt:lpstr>IoT Categories</vt:lpstr>
      <vt:lpstr>PowerPoint Presentation</vt:lpstr>
      <vt:lpstr>Considerations </vt:lpstr>
      <vt:lpstr>Complexity of Networks</vt:lpstr>
      <vt:lpstr>PowerPoint Presentation</vt:lpstr>
      <vt:lpstr>RISKS</vt:lpstr>
      <vt:lpstr>Final thoughts about IoT</vt:lpstr>
      <vt:lpstr>PowerPoint Presentation</vt:lpstr>
      <vt:lpstr>PowerPoint Presentation</vt:lpstr>
      <vt:lpstr>PowerPoint Presentation</vt:lpstr>
      <vt:lpstr>PowerPoint Presentation</vt:lpstr>
      <vt:lpstr>PowerPoint Presentation</vt:lpstr>
      <vt:lpstr>BASIC COMPONENTS</vt:lpstr>
      <vt:lpstr>What is Embedded System</vt:lpstr>
      <vt:lpstr>PowerPoint Presentation</vt:lpstr>
      <vt:lpstr>PowerPoint Presentation</vt:lpstr>
      <vt:lpstr>PowerPoint Presentation</vt:lpstr>
      <vt:lpstr>PowerPoint Presentation</vt:lpstr>
      <vt:lpstr>BUILDING BLOCKS</vt:lpstr>
      <vt:lpstr>PowerPoint Presentation</vt:lpstr>
      <vt:lpstr>PowerPoint Presentation</vt:lpstr>
      <vt:lpstr>Reference Links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Electronics and Embedded Systems Course</dc:title>
  <dc:creator>Microsoft account</dc:creator>
  <cp:lastModifiedBy>Microsoft account</cp:lastModifiedBy>
  <cp:revision>10</cp:revision>
  <dcterms:created xsi:type="dcterms:W3CDTF">2024-03-08T19:07:21Z</dcterms:created>
  <dcterms:modified xsi:type="dcterms:W3CDTF">2024-03-09T16:28:29Z</dcterms:modified>
</cp:coreProperties>
</file>